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6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4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3AFA-F83B-4D81-9620-3F80EB37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0BE0D-413F-40DB-83B9-4236B017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E639-DC03-4DCF-8EF0-BE984FFB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EF346-4B10-409B-A1AE-797FEA2A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19287-574E-4219-95FA-B5ECAC7F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40DB8-CE4A-4504-9DF4-ADB617F7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7B9E0-FBF7-419F-83A8-CF26D325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103D7-B348-4AB8-B6FD-37CF34F0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85812-D198-4A1F-84F6-F883E644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D0A27-1DB1-42CC-BA74-1603F3EB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F87D9-0F9E-46DD-8FCE-CAB428E0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2097163" name="@svg_logo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458" r:id="rId2"/>
    <p:sldLayoutId id="2147489459" r:id="rId3"/>
    <p:sldLayoutId id="2147489460" r:id="rId4"/>
    <p:sldLayoutId id="2147489461" r:id="rId5"/>
    <p:sldLayoutId id="2147489462" r:id="rId6"/>
    <p:sldLayoutId id="2147489463" r:id="rId7"/>
    <p:sldLayoutId id="2147489464" r:id="rId8"/>
    <p:sldLayoutId id="2147489465" r:id="rId9"/>
    <p:sldLayoutId id="2147489466" r:id="rId10"/>
    <p:sldLayoutId id="21474894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302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员工培训发展与人才激励计划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人才激励计划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员工职业发展规划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企业文化建设与员工关系管理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员工培训发展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https://d.book118.com/028053022074006027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员工培训发展与人才激励计划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2024-09-05T11:47:51.088</cp:lastPrinted>
  <dcterms:created xsi:type="dcterms:W3CDTF">2024-09-05T03:47:51Z</dcterms:created>
  <dcterms:modified xsi:type="dcterms:W3CDTF">2024-09-05T03:47:53Z</dcterms:modified>
</cp:coreProperties>
</file>