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B2DDCD-4741-4530-BA38-BFDEAA38C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11AFF5-94F5-4059-AF39-BF1EA2E03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166A26-C40D-44BC-BE81-8DD75C5F1B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F14EC0-0756-4007-B9B2-D16140E275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ED9461-8F82-45D4-98E7-6C113A374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9EE7F5-6CC8-4E18-AADA-178995967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EA271E-9BD2-41B9-8273-8A0694F6D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008444-B91F-418E-B353-C1D39391C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A9295B-A6D0-48A6-8958-B798D81BE8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9526FF-944C-435B-859A-31108AF48B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90B919-085C-4502-B0F0-83B753F2E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54000077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《计算机组成原理》ppt课件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计算机系统概述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中央处理器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输入输出系统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总线系统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计算机系统可靠性及安全性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计算机系统概述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机械计算机时代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1946年第一台电子计算机ENIAC诞生，占地170平方米，重30吨，运算速度5000次/秒。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晶体管计算机时代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20世纪50年代中期至60年代，计算机体积缩小，运算速度提高，可靠性增强。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集成电路计算机时代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20世纪60年代末至70年代初，微处理器出现，个人电脑开始进入市场。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大规模集成电路计算机时代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20世纪70年代中期至今，计算机体积更小，性能更高，应用领域更广泛。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包括中央处理器、存储器、输入输出设备等物理部件。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包括操作系统、应用软件等程序。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负责计算机之间的数据传输和信息交换。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硬件系统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软件系统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通信系统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计算机系统的组成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二进制数制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计算机内部采用二进制数制进行运算和存储。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存储程序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程序被加载到内存中，然后按照程序顺序逐条执行。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指令执行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计算机按照指令顺序执行，每条指令包括操作码和操作数。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计算机的工作原理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中央处理器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负责协调计算机各部分的工作，接收并解释指令。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控制器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执行算术和逻辑运算，处理数据。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运算器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存储中间结果和指令。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寄存器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CPU的结构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43289" y="2790972"/>
            <a:ext cx="758909" cy="1068548"/>
          </a:xfrm>
          <a:custGeom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408237" y="3070311"/>
            <a:ext cx="2066666" cy="2034479"/>
          </a:xfrm>
          <a:custGeom>
            <a:rect l="l" t="t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342656" y="3325246"/>
            <a:ext cx="1579961" cy="1555333"/>
          </a:xfrm>
          <a:custGeom>
            <a:rect l="l" t="t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4361932" y="3452165"/>
            <a:ext cx="1381354" cy="1349776"/>
          </a:xfrm>
          <a:custGeom>
            <a:rect l="l" t="t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592129" y="3587130"/>
            <a:ext cx="1096670" cy="1110691"/>
          </a:xfrm>
          <a:custGeom>
            <a:rect l="l" t="t" r="r" b="b"/>
            <a:pathLst>
              <a:path w="100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065480" y="3997982"/>
            <a:ext cx="241961" cy="257747"/>
          </a:xfrm>
          <a:custGeom>
            <a:rect l="l" t="t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946799" y="3974298"/>
            <a:ext cx="311848" cy="312177"/>
          </a:xfrm>
          <a:custGeom>
            <a:rect l="l" t="t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23840" y="3987739"/>
            <a:ext cx="271690" cy="272548"/>
          </a:xfrm>
          <a:custGeom>
            <a:rect l="l" t="t" r="r" b="b"/>
            <a:pathLst>
              <a:path w="402" h="402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7471011" y="3999233"/>
            <a:ext cx="259096" cy="268709"/>
          </a:xfrm>
          <a:custGeom>
            <a:rect l="l" t="t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991178" y="1681409"/>
            <a:ext cx="2351478" cy="110848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控制器将指令寄存器中的指令翻译成一系列微操作。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997234" y="1695830"/>
            <a:ext cx="2351478" cy="10940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根据译码结果，控制器向相关部件发送微操作信号，完成指令要求的操作。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170344" y="3953708"/>
            <a:ext cx="2351478" cy="115104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从内存中读取指令并放入指令寄存器。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474903" y="3622757"/>
            <a:ext cx="2351478" cy="117914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将结果存回内存或寄存器。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170344" y="3453219"/>
            <a:ext cx="2720575" cy="479834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取指令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991178" y="1201575"/>
            <a:ext cx="2720575" cy="479834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指令译码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997234" y="1225959"/>
            <a:ext cx="2720575" cy="479834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执行指令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474903" y="3127958"/>
            <a:ext cx="2720575" cy="479834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指令结束</a:t>
            </a:r>
            <a:endParaRPr lang="en-US" sz="1100"/>
          </a:p>
        </p:txBody>
      </p:sp>
      <p:sp>
        <p:nvSpPr>
          <p:cNvPr id="19" name="Freeform 19"/>
          <p:cNvSpPr/>
          <p:nvPr/>
        </p:nvSpPr>
        <p:spPr>
          <a:xfrm flipH="1">
            <a:off x="1292758" y="3934651"/>
            <a:ext cx="2413612" cy="305800"/>
          </a:xfrm>
          <a:custGeom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flipH="1">
            <a:off x="4423658" y="2536037"/>
            <a:ext cx="479852" cy="1068548"/>
          </a:xfrm>
          <a:custGeom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7957295" y="3599322"/>
            <a:ext cx="2718819" cy="305800"/>
          </a:xfrm>
          <a:custGeom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CPU的工作原理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执行指令的速度，通常以MIPS（百万条指令每秒）表示。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CPU在工作时的能耗。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CPU中晶体管的数量和密度。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CPU在正常工作条件下无故障运行的概率。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速度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功耗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集成度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可靠性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CPU的性能指标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根据存储介质，内存可以分为RAM（随机存取存储器）和ROM（只读存储器）。RAM又可以分为DRAM（动态随机存取存储器）和SRAM（静态随机存取存储器）。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内存主要由存储单元阵列、地址译码器和数据输入/输出缓冲器组成。每个存储单元阵列负责存储数据，地址译码器负责将地址码转换为相应的存储单元的地址，数据输入/输出缓冲器则负责数据的读写操作。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内存的分类与结构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内存的工作原理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读写原理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在RAM中，每个存储单元由一个或多个晶体管组成。当给定一个地址码时，地址译码器会选中相应的存储单元，然后数据输入/输出缓冲器会进行数据的读写操作。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动态刷新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对于DRAM，由于其存储单元是由电容组成的，因此需要定期刷新以保持数据不丢失。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https://d.book118.com/028054000077006030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2024-09-07T03:08:36.202</cp:lastPrinted>
  <dcterms:created xsi:type="dcterms:W3CDTF">2024-09-06T19:08:36Z</dcterms:created>
  <dcterms:modified xsi:type="dcterms:W3CDTF">2024-09-06T19:08:38Z</dcterms:modified>
</cp:coreProperties>
</file>