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595E8-CD47-4893-A9CF-CF2BDA35A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32308-F66B-4EF9-B893-F8FA8820C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842C04-7F16-47CF-884A-33020C37E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5EC49-165E-48B8-817B-5B9C2AF3D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7CB02C-2A71-4A66-B912-E75209F2E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DB487F-0418-4E25-87D1-ECCB5D638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ADBAA9-6358-4628-BC17-50D321573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DE023B-50FF-4E50-959B-3B8B81C9A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462FAE-0D58-4C79-978A-BCF328C44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52AEA-2937-4FDD-AE24-58B87947F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77756-19C3-43F9-9746-3D96E403F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540631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纺织行业2024年质量控制策略引进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质量控制策略引进意义与目标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关键质量控制技术与方法探讨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智能化技术在质量控制中应用前景展望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合作交流与资源共享机制建立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纺织行业产业链包括纤维生产、纺纱、织布、印染、后整理等环节，各环节相互依存，形成完整的产业链。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纺织行业竞争激烈，国内外企业众多，市场集中度逐渐提高。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纺织行业作为全球重要的制造业之一，近年来保持稳定增长，市场规模不断扩大。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纺织行业现状概述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国内外市场需求差异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国内外市场对纺织品的需求存在较大差异，国内市场更注重品质和品牌，而国外市场更看重价格和交货期。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国内外市场贸易政策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各国对纺织品的贸易政策不尽相同，一些国家实施贸易保护主义政策，对进口纺织品设置关税和非关税壁垒。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国内外市场技术差距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国内外纺织行业在技术上存在一定差距，国内企业需要加强技术创新和人才培养。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768" r="217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随着工业4.0的推进和人工智能技术的应用，纺织行业将实现智能化发展，提高生产效率和产品质量。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环保意识的提高将推动纺织行业向绿色可持续发展方向转型，采用环保材料和生产工艺。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绿色可持续发展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消费者需求的多样化将促使纺织行业向个性化定制方向发展，满足不同消费者的个性化需求。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品牌将成为纺织企业核心竞争力的重要体现，企业需要加强品牌建设和管理。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品牌化建设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质量控制策略引进意义与目标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通过引进国际先进的质量控制技术和方法，如六西格玛管理、精益生产等，提高产品质量的一致性和稳定性。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引进先进的质量控制技术和方法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建立严格的原材料质量检验制度，确保原材料符合质量要求，从源头控制产品质量。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强化原材料质量控制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加强对生产过程的监控和管理，及时发现并处理生产过程中的质量问题，确保产品质量的稳定性和可靠性。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提升生产过程质量控制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提高产品质量水平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降低质量成本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减少因质量问题引起的退货、维修等成本，提高企业的经济效益。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优质的产品质量有助于提升企业的品牌形象和知名度，增强企业的软实力。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提高客户满意度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通过提高产品质量水平，满足客户需求，提高客户满意度和忠诚度，从而增加市场份额和销售额。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提高社会效益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优质的产品质量不仅有利于企业自身的发展，还能为社会带来更好的效益，如提高消费者生活质量、促进经济发展等。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促进资源节约和环境保护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通过优化生产流程和提高产品质量，减少资源浪费和环境污染，实现绿色可持续发展。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推动行业技术进步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引进先进的质量控制技术和方法，有助于推动整个纺织行业的技术进步和创新发展。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实现可持续发展目标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关键质量控制技术与方法探讨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优质原料选择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建立严格的供应商评估机制，确保原料质量稳定可靠，满足生产要求。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检验标准制定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根据产品类型和市场需求，制定相应的原料检验标准，包括纤维长度、强度、色牢度等关键指标。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检验流程优化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采用先进的检测设备和自动化技术，提高原料检验的准确性和效率。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原料选择与检验标准制定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关键工序监控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对纺织生产过程中的关键工序进行实时监控，确保产品质量稳定。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运用大数据和人工智能技术，对生产数据进行实时采集、分析和处理，及时发现并解决问题。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工艺优化与改进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根据数据分析结果，对生产工艺进行持续优化和改进，提高产品质量和生产效率。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生产过程监控与数据分析应用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https://d.book118.com/028054063126006026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2024-09-04T08:11:33.297</cp:lastPrinted>
  <dcterms:created xsi:type="dcterms:W3CDTF">2024-09-04T00:11:33Z</dcterms:created>
  <dcterms:modified xsi:type="dcterms:W3CDTF">2024-09-04T00:11:35Z</dcterms:modified>
</cp:coreProperties>
</file>