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27FC4E-2D86-46BE-9875-2BE5A71EF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F871C3-C26E-4561-AACC-BD481CD84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805761-80C6-44DA-8D64-CAB056C3A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A9DD64-38DF-4A5A-A1A2-7650006EC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6F2CB9-B231-477E-9D00-F5D1A0E6F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0A662A-ABEA-4B86-A654-2D0B71D77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469E1F-FDC0-4AD6-B25B-1AD2FB272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F36B76-663C-4B77-94FC-E5F690A21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26F292-B1F4-41FF-BD3D-0E8244666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0CC1EF-879E-4C3B-92B0-2195607A0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EA8231-C887-4E51-8228-495D7002A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5506606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采购管理系统的六大功能模块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采购订单管理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采购收货与质检管理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采购结算与支付管理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采购数据分析与报表生成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采购计划管理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收集历史采购数据，分析采购趋势和模式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调研市场需求，预测未来采购需求变化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评估供应商能力和市场表现，确保采购需求得到满足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需求分析与预测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制定详细的采购计划，包括采购物品、数量、预算等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提交采购计划给相关部门审批，确保计划合理性和可行性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根据审批结果调整采购计划，确保采购活动符合公司战略和预算要求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采购计划制定与审批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采购预算控制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制定采购预算，明确采购成本和费用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监控采购过程中的实际支出，确保不超出预算范围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对超出预算的采购活动进行分析和调整，确保采购成本控制在合理范围内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供应商资质管理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收集、整理和审核供应商的营业执照、税务登记证、质量管理体系认证等资质文件。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供应商产品信息管理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记录供应商提供的产品或服务的详细信息，如产品规格、价格、交货期等。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供应商基本信息录入与更新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包括公司名称、联系方式、地址、业务范围等。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供应商信息维护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6299" r="629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供应商选择决策支持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通过评分卡和其他分析工具，为采购人员提供供应商选择的决策支持，确保选择最符合公司需求的供应商。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供应商评估标准制定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根据采购需求和公司战略，制定供应商评估标准，如价格、质量、交货期、服务等。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供应商评分卡建立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基于评估标准，为每个供应商建立评分卡，对供应商的各项指标进行量化评估。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供应商评估与选择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记录与供应商的合同条款、执行情况、变更情况等，确保合同的有效执行。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实时跟踪采购订单的执行情况，包括订单确认、发货、收货、付款等各个环节。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采购订单跟踪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建立有效的沟通机制，与供应商保持密切联系，及时协调解决采购过程中的问题，确保采购活动的顺利进行。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供应商沟通协作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定期对供应商的绩效进行评估，包括交货准时率、产品质量合格率、服务满意度等，为供应商管理提供数据支持。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供应商绩效评估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供应商关系管理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采购订单管理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用户可在线提交采购申请，填写所需物品、数量、预算等信息。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采购申请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审批流程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订单生成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系统支持自定义审批流程，确保采购申请经过适当审批。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经审批通过的采购申请可自动生成采购订单，包含详细的物品信息、价格、交货期等。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采购订单创建与审批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系统可记录供应商信息，包括联系方式、历史交易记录等，方便采购人员与供应商沟通。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供应商管理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实时更新订单状态，如已发货、已收货等，确保采购人员及时了解订单进度。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订单跟踪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采购人员可在系统中确认收货，并核对物品数量和质量。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收货确认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采购订单执行与跟踪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https://d.book118.com/028055066067006032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2024-09-10T01:08:40.539</cp:lastPrinted>
  <dcterms:created xsi:type="dcterms:W3CDTF">2024-09-09T17:08:40Z</dcterms:created>
  <dcterms:modified xsi:type="dcterms:W3CDTF">2024-09-09T17:08:42Z</dcterms:modified>
</cp:coreProperties>
</file>