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CBB96-8D74-4E11-8EB4-F5AE1795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17FA-C43E-4634-A2EE-4DA9773E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E49A9-4B1B-4FBD-BC15-26365975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3EE8E-F8BA-47A5-B1BA-8A9D09E6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445FD-7636-4060-987C-46D27470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FB2B2-72F0-40C0-92AF-B77441F2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972E1-4F65-4E00-A99B-80991F1A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C0C91-06F8-4461-A7C2-9783D6D2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C896E-655F-4989-A2DD-3E66A712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13F4-7CC6-40A6-8F6C-49A902F5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DE1D1-5C70-4786-B219-A53A52111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701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精神病人护理的基本概念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精神病人的药物治疗与护理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精神病人护理的基本概念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精神病人的护理是指对患有精神疾病的患者的照顾、管理和治疗，旨在改善他们的生活质量，促进康复，并预防疾病复发。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精神病人的护理对于患者的康复和预防复发至关重要，同时也能减轻家庭和社会的负担，提高患者的生活质量。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精神病人护理的目标是帮助患者恢复或维持最佳的精神状态，提高他们的生活技能和社会适应能力，促进他们回归正常生活。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精神病人护理应遵循个性化、全面性、安全性和尊重性的原则，以满足患者的需求，促进患者的康复。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精神病人护理的目标和原则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确保患者的安全，防止患者发生自残、自杀或攻击他人的行为，同时也要保障患者的合法权益。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了解精神疾病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了解精神疾病的病因、症状、治疗方法以及患者的心理需求，为患者提供有针对性的护理。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给予患者情感支持和心理疏导，帮助他们建立自信心，增强自我控制能力，促进心理健康。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监督患者的药物治疗，确保患者按时服药，避免药物滥用或不当使用，同时也要关注药物副作用对患者的影响。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生活技能训练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对患者进行生活技能训练，包括日常生活自理、社交技能等，帮助他们回归正常生活。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精神病人护理的基本要求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提供营养均衡的食物，确保病人获得足够的能量和营养素。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饮食习惯，选择合适的食物，确保他们获得足够的蛋白质、脂肪、碳水化合物、维生素和矿物质。避免过度油腻、辛辣或刺激性食物，以免加重病情。同时，注意食物的色香味搭配，提高病人的食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75" r="23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创造良好的睡眠环境，协助病人建立规律的睡眠习惯。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室安静、舒适和整洁，减少噪音和干扰。协助病人按时作息，建立规律的睡眠习惯。对于失眠的病人，可采取适当的措施如放松训练或药物治疗，以帮助其入睡。同时，注意观察病人的睡眠质量，及时处理睡眠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保持病人的个人卫生，预防感染和其他并发症。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病人定期洗澡、洗头、刷牙、剪指甲等，保持皮肤和口腔清洁。对于不能自理的病人，提供适当的协助。定期更换床单、衣物等，保持整洁。注意观察病人的皮肤状况，及时处理皮肤问题。同时，加强环境卫生管理，保持室内空气流通，减少病菌滋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采取措施确保病人安全，预防意外事故的发生。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房的安全管理，确保设施完好、无安全隐患。对于有自杀、自伤或攻击他人倾向的病人，采取相应的安全措施，如设置观察室、安排专人看护等。同时，注意病人的情绪变化，及时发现并处理潜在的危险情况。在病人活动时，加强监护和看护，防止病人发生意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精神病人的心理护理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https://d.book118.com/028057014014006032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2024-09-09T08:15:11.304</cp:lastPrinted>
  <dcterms:created xsi:type="dcterms:W3CDTF">2024-09-09T00:15:11Z</dcterms:created>
  <dcterms:modified xsi:type="dcterms:W3CDTF">2024-09-09T00:15:13Z</dcterms:modified>
</cp:coreProperties>
</file>