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F3517-D78F-4822-BF8A-98511C00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D9F4C-3BB4-44A6-BEE3-AD429C023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FB8C9-0EB7-4670-9A69-528B696A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46E93-9C63-4A2D-ABCF-F94D98DE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4F61E-827B-4455-BD52-B1E2A88D9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E09E8-1318-44D6-B235-FC6FEA60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6E644-AD2D-4972-892D-C98ECFA0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36BA1-306F-4D7C-BC31-4A3E704B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6F363-85A7-4A74-8BF8-C125D330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335FF-3782-4412-B84F-41F44292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C1A1F-0069-4BE7-8F46-E38CE94B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7063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B超医生年度工作总结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科研与学术成果展示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患者服务与医德医风建设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医学影像学专业背景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专业技能要求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临床诊断与治疗辅助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B超医生需要具备扎实的医学影像学知识，能够准确解读B超影像，为临床诊断和治疗提供重要依据。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B超医生需要熟练掌握B超设备的操作技能，能够根据患者具体情况调整设备参数，获取高质量的影像资料。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B超医生在临床诊断和治疗过程中发挥着重要作用，能够为医生提供准确的影像信息，帮助医生做出正确的诊断和治疗方案。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B超医生职业概述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患者接诊与检查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影像资料获取与分析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诊断报告书写与沟通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根据影像资料分析结果，书写诊断报告，与临床医生沟通交流，确保诊断结果的准确性和及时性。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操作B超设备，获取患者的影像资料，对影像资料进行分析和解读，为临床医生提供诊断依据。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负责接待患者，了解患者病情和病史，安排患者进行B超检查，确保检查过程顺利、安全。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负责B超设备的日常维护和保养工作，确保设备处于良好状态，保障检查工作的顺利进行。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B超医生通常在医院或诊所的影像科室工作，需要面对各种病情的患者，工作环境相对复杂。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B超医生需要承担较大的工作压力，包括患者数量多、检查时间紧、影像资料质量要求高等方面的挑战。同时，还需要不断学习和更新医学影像学知识，以适应不断变化的医疗需求和技术发展。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B超医生需要与临床医生、护士等其他医护人员紧密合作，共同为患者提供优质的医疗服务。因此，良好的团队协作和沟通能力对于B超医生来说至关重要。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接诊数量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接诊患者中，以妇科疾病、肝胆疾病和泌尿系统疾病为主，占比分别为XX%、XX%和XX%。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接诊数量及病种分布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检查操作规范执行情况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积极参加医院组织的B超操作规范培训，熟练掌握各项操作技能。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在检查过程中，始终遵循B超操作规范，确保检查结果的准确性。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注重患者安全，确保检查过程中无事故发生；同时，严格保护患者隐私，避免信息泄露。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严格执行操作规范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患者安全与隐私保护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诊断准确率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漏诊率分析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与其他科室协作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诊断准确率与漏诊率分析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通过对漏诊病例的深入分析，发现主要原因包括患者个体差异、疾病早期表现不典型等。为降低漏诊率，需要进一步提高自身专业技能和诊断经验。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积极与临床科室沟通协作，及时了解患者病情和治疗方案，为诊断提供有力支持。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根据医院统计数据，本年度B超诊断准确率为XX%，较去年提高XX个百分点。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通过学习和实践，掌握了超声造影技术，提高了对病变的检出率和诊断准确性。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超声造影技术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弹性成像技术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三维超声技术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54" r="175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深入学习了弹性成像技术，能够更准确地评估组织硬度，为疾病诊断提供了有力支持。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熟练应用三维超声技术，能够更直观地展示病变形态，提高了诊断效率。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新技术、新方法学习应用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032" b="100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参加学术会议及培训情况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参加国际超声医学会议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积极参加国际超声医学会议，了解最新超声医学技术和研究进展，拓宽了专业视野。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参加国内超声医学培训班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参加国内知名专家的超声医学培训班，系统学习了超声医学基础知识和操作技能。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参与医院内部学术交流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积极参与医院内部学术交流活动，与同事分享经验和技巧，共同提高专业水平。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https://d.book118.com/028057063135006027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2024-09-05T23:53:10.208</cp:lastPrinted>
  <dcterms:created xsi:type="dcterms:W3CDTF">2024-09-05T15:53:10Z</dcterms:created>
  <dcterms:modified xsi:type="dcterms:W3CDTF">2024-09-05T15:53:12Z</dcterms:modified>
</cp:coreProperties>
</file>