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88CD0-5F73-4A59-A6F1-7EA61A819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ECA8C-2D8D-408F-8F08-44B03518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B78AB-C6ED-4743-AD68-D0E96BBE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D32DE-80BA-4122-B977-311DC0258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4844F-D19D-451C-9DDD-533C86BCB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34701-422A-4488-A0FF-21D35C45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4F554-0674-48E0-A88A-259210B07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5B36C-21FA-48C2-9101-9E726E0A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CDE6F-3307-4EE6-A25D-A1A27D916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FACA2-9D3A-48F4-91B5-CA2301B24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52CC0-0DE6-4326-88DE-DADABB87E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711113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护理核心制度14项PPT课件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患者入院护理制度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患者出院护理制度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056" b="27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59" b="92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护理质量管理委员会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负责制定护理质量标准和目标，定期评估护理质量，提出改进措施。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护理质量监控小组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负责日常护理质量的检查、监督和反馈，协助落实改进措施。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护士长和护理组长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负责本科室或本病区的护理质量管理工作，确保各项护理工作符合标准。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根据医院整体战略和护理专业发展，制定适合本科室或本病区的护理质量标准和目标。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制定护理质量标准和目标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实施质量监控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通过日常检查、定期评估等方式，对本科室或本病区的护理质量进行监控，确保达到标准。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及时发现和反馈护理质量问题，提出改进措施，并监督落实。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负责对护士进行护理质量相关培训和考核，提高护士的护理质量意识和技能。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943" r="259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根据医院和护理部的整体计划，结合本科室或本病区的实际情况，制定具体的护理质量管理计划。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按照计划开展各项护理质量管理工作，确保各项措施得到有效执行。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根据质量检查结果和护士反馈，持续改进护理质量，提高患者满意度。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定期对护理质量管理工作进行总结，向医院和护理部汇报工作进展和成果。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合理规划病区，设置不同功能的区域，如诊疗区、休息区、生活辅助区等，以提高工作效率和患者满意度。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病房布局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配备齐全的医疗设备和生活设施，如床铺、床头柜、储物柜、空调、电视等，以满足患者的基本生活需求。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病房设施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病房的布局与设施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定期进行病房清洁消毒工作，保持环境卫生整洁，防止交叉感染。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对病房内的物品进行统一管理，确保医疗设备和药品的充足与安全。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建立患者档案，定期记录患者病情变化和护理情况，为患者提供全面细致的护理服务。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病房的日常管理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采取措施预防患者跌倒、坠床等意外事件的发生，确保患者的安全。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加强医疗设备的安全管理，防止设备故障或操作不当造成的医疗事故。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定期进行消防安全检查，确保消防设施完好有效，提高医护人员的消防安全意识。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护理人员管理制度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https://d.book118.com/028057111137006032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2024-09-10T14:39:24.054</cp:lastPrinted>
  <dcterms:created xsi:type="dcterms:W3CDTF">2024-09-10T06:39:24Z</dcterms:created>
  <dcterms:modified xsi:type="dcterms:W3CDTF">2024-09-10T06:39:26Z</dcterms:modified>
</cp:coreProperties>
</file>