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AE9664-D047-4475-8A6E-CD4895820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27212A-DE6A-432A-92BC-64A20BF0F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612D32-7BBB-46A5-B73A-D2AD11370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D7A3C3-4D4B-4052-8DDE-E8FA19657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6B8918-6CD1-4737-83DB-26842EB452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E9C4F5-B9DB-494F-B9C2-360D089202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6AE874-DF90-47D7-9962-D8452B25ED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D37F96-437A-4596-9411-BD932B04B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050299-192B-42F4-9F39-441E822AF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0662A5-9AF3-42DB-988A-BEBED548E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89F8AE-B089-4808-A9E4-0D728246C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61010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汇报人：XX</a:t>
            </a: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2024-02-06</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孕妇与乳母的饮食规律与家庭和谐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4" name="TextBox 4"/>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孕妇乳母特殊生理需求</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饮食规律与健康生活</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家庭和谐与孕妇乳母心理健康</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孕期及哺乳期饮食禁忌与注意事项</a:t>
            </a:r>
          </a:p>
        </p:txBody>
      </p:sp>
      <p:sp>
        <p:nvSpPr>
          <p:cNvPr id="5" name="TextBox 5"/>
          <p:cNvSpPr txBox="1"/>
          <p:nvPr/>
        </p:nvSpPr>
        <p:spPr>
          <a:xfrm>
            <a:off x="8371682" y="379813"/>
            <a:ext cx="3260708" cy="1548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7650" b="1">
                <a:solidFill>
                  <a:srgbClr val="4E1B04">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4" name="TextBox 4"/>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家庭支持系统在孕期及哺乳期作用</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孕妇乳母饮食规律与家庭和谐实践案例分享</a:t>
            </a:r>
          </a:p>
        </p:txBody>
      </p:sp>
      <p:sp>
        <p:nvSpPr>
          <p:cNvPr id="5" name="TextBox 5"/>
          <p:cNvSpPr txBox="1"/>
          <p:nvPr/>
        </p:nvSpPr>
        <p:spPr>
          <a:xfrm>
            <a:off x="8371682" y="379813"/>
            <a:ext cx="3260708" cy="1548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7650" b="1">
                <a:solidFill>
                  <a:srgbClr val="4E1B04">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孕妇乳母特殊生理需求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为了满足胎儿生长发育的需要，孕妇对能量、蛋白质、钙、铁、叶酸等营养素的需求增加。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乳母需要分泌乳汁来喂养婴儿，因此对能量、蛋白质、钙、维生素A等营养素的需求也相应增加。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孕期及哺乳期营养需求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哺乳期营养需求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孕期营养需求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合理搭配各类食物，确保摄入足够的营养素，避免营养过剩或不足。</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平衡膳食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多样化饮食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583" r="18583"/>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适量控制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增加食物种类，提高营养价值，同时促进食欲和消化。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根据孕期和哺乳期的特殊需求，适量调整食物摄入量，避免过度进食导致体重过快增长。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合理膳食结构重要性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通过膳食调查、生化检测等手段，了解孕妇或乳母的营养状况和需求。</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48" r="1674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评估营养状况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根据评估结果，结合个人饮食习惯和偏好，制定个性化的营养计划。</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制定营养计划</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在实施营养计划的过程中，定期监测营养状况，并根据实际情况进行适时调整。</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定期监测与调整</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个性化营养方案制定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饮食规律与健康生活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197" b="619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771" b="877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定时定量，避免暴饮暴食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建立规律的饮食时间表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孕妇和乳母应遵循固定的饮食时间表，每天按时进食三餐，并在早餐、午餐和晚餐之间合理安排加餐，以确保营养的持续供给。</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控制每餐的食量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孕妇和乳母在进食时应控制每餐的食量，避免一次性摄入过多食物，以减轻胃肠负担，预防消化不良等问题。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避免暴饮暴食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孕妇和乳母应避免暴饮暴食的行为，不要因情绪波动或口味偏好而大量进食或节食，以免影响母婴健康。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多样化食物选择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孕妇和乳母在饮食中应选择多种不同的食物，包括谷类、蔬菜、水果、肉类、豆类等，以确保获得全面的营养。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合理搭配食物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孕妇和乳母在进食时应注意食物的搭配，如将动物性食物与植物性食物搭配食用，以提高蛋白质的营养价值；将富含维生素C的食物与富含铁的食物搭配食用，以促进铁的吸收等。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注重营养素的均衡摄入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孕妇和乳母在饮食中应注重各种营养素的均衡摄入，包括蛋白质、脂肪、碳水化合物、维生素、矿物质等，以满足母婴的生理需求。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注重食物搭配，提高营养价值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25" r="11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孕妇和乳母在烹饪食物时应选择健康的烹饪方式，如蒸、煮、炖、炒等，避免采用油炸、煎等高脂、高热的烹饪方式。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选择健康的烹饪方式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孕妇和乳母在烹饪过程中应控制调味品的使用，尽量少用盐、糖、味精等调味品，以保持食物的原汁原味。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控制调味品的使用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孕妇和乳母在烹饪和进食过程中应注重饮食卫生，保持餐具、厨具的清洁卫生，避免食用过期、变质的食物，以预防食物中毒等问题。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注重饮食卫生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健康烹饪方式选择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家庭和谐与孕妇乳母心理健康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一个和睦、温馨的家庭环境有助于孕妇和乳母保持心情愉悦，进而促进母婴健康。</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良好的家庭氛围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家庭冲突可能导致孕妇和乳母产生焦虑、抑郁等负面情绪，对胎儿和婴儿的健康成长造成不良影响。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避免家庭冲突</a:t>
            </a:r>
          </a:p>
        </p:txBody>
      </p:sp>
      <p:pic>
        <p:nvPicPr>
          <p:cNvPr id="10" name="Picture 10"/>
          <p:cNvPicPr>
            <a:picLocks noChangeAspect="1"/>
          </p:cNvPicPr>
          <p:nvPr/>
        </p:nvPicPr>
        <p:blipFill>
          <a:blip r:embed="rId3"/>
          <a:srcRect t="83" b="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家庭成员的关爱和支持是孕妇和乳母度过孕期和哺乳期的重要精神支柱。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家庭成员支持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家庭氛围对孕妇乳母影响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倾听与理解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孕妇和乳母在孕期和哺乳期可能面临诸多身心变化，家庭成员应耐心倾听她们的诉求，给予理解和支持。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有效沟通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家庭成员之间应保持良好的沟通，共同关注孕妇和乳母的需求，增进彼此的理解。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分担责任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家庭成员应共同分担家务和育儿责任，减轻孕妇和乳母的负担，促进家庭和谐。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253" r="925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家庭成员间沟通与理解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https://d.book118.com/028061010033006035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2024-09-13T23:17:22.040</cp:lastPrinted>
  <dcterms:created xsi:type="dcterms:W3CDTF">2024-09-13T15:17:22Z</dcterms:created>
  <dcterms:modified xsi:type="dcterms:W3CDTF">2024-09-13T15:17:24Z</dcterms:modified>
</cp:coreProperties>
</file>