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diagrams/colors1.xml" ContentType="application/vnd.openxmlformats-officedocument.drawingml.diagramColors+xml"/>
  <Override PartName="/ppt/diagrams/data1.xml" ContentType="application/vnd.openxmlformats-officedocument.drawingml.diagramData+xml"/>
  <Override PartName="/ppt/diagrams/drawing1.xml" ContentType="application/vnd.ms-office.drawingml.diagramDrawing+xml"/>
  <Override PartName="/ppt/diagrams/layout1.xml" ContentType="application/vnd.openxmlformats-officedocument.drawingml.diagramLayout+xml"/>
  <Override PartName="/ppt/diagrams/quickStyle1.xml" ContentType="application/vnd.openxmlformats-officedocument.drawingml.diagramStyl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4"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tags" Target="tags/tag209.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iagrams/colors1.xml><?xml version="1.0" encoding="utf-8"?>
<dgm:colorsDef xmlns:a="http://schemas.openxmlformats.org/drawingml/2006/main" xmlns:dgm="http://schemas.openxmlformats.org/drawingml/2006/diagram" uniqueId="urn:microsoft.com/office/officeart/2005/8/colors/accent2_3">
  <dgm:title val=""/>
  <dgm:desc val=""/>
  <dgm:catLst>
    <dgm:cat type="accent2" pri="11300"/>
  </dgm:catLst>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colorsDef>
</file>

<file path=ppt/diagrams/data1.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A77D31B3-3808-4FBA-8FA4-CC8D448A173E}" type="doc">
      <dgm:prSet loTypeId="urn:microsoft.com/office/officeart/2005/8/layout/orgChart1" loCatId="hierarchy" qsTypeId="urn:microsoft.com/office/officeart/2005/8/quickstyle/simple5" qsCatId="simple" csTypeId="urn:microsoft.com/office/officeart/2005/8/colors/accent2_3" csCatId="accent1" phldr="0"/>
      <dgm:spPr/>
      <dgm:t>
        <a:bodyPr/>
        <a:lstStyle/>
        <a:p>
          <a:endParaRPr lang="zh-CN" altLang="en-US"/>
        </a:p>
      </dgm:t>
    </dgm:pt>
    <dgm:pt modelId="{AB39B06D-FE6C-48B2-B5B4-77CD0C8CF7AD}" type="parTrans" cxnId="{E89F37C4-BA58-45A0-BE55-8A06377C7B5B}">
      <dgm:prSet/>
      <dgm:spPr/>
      <dgm:t>
        <a:bodyPr/>
        <a:lstStyle/>
        <a:p>
          <a:endParaRPr lang="zh-CN" altLang="en-US"/>
        </a:p>
      </dgm:t>
    </dgm:pt>
    <dgm:pt modelId="{47C757F0-AA23-46BE-9311-EA432CDEEAA1}">
      <dgm:prSet phldrT="[文本]" custT="0"/>
      <dgm:spPr/>
      <dgm:t>
        <a:bodyPr vert="horz" wrap="square"/>
        <a:lstStyle>
          <a:lvl1pPr algn="ctr">
            <a:defRPr sz="2600"/>
          </a:lvl1pPr>
          <a:lvl2pPr marL="228600" indent="-228600" algn="ctr">
            <a:defRPr sz="2000"/>
          </a:lvl2pPr>
          <a:lvl3pPr marL="457200" indent="-228600" algn="ctr">
            <a:defRPr sz="2000"/>
          </a:lvl3pPr>
          <a:lvl4pPr marL="685800" indent="-228600" algn="ctr">
            <a:defRPr sz="2000"/>
          </a:lvl4pPr>
          <a:lvl5pPr marL="914400" indent="-228600" algn="ctr">
            <a:defRPr sz="2000"/>
          </a:lvl5pPr>
          <a:lvl6pPr marL="1143000" indent="-228600" algn="ctr">
            <a:defRPr sz="2000"/>
          </a:lvl6pPr>
          <a:lvl7pPr marL="1371600" indent="-228600" algn="ctr">
            <a:defRPr sz="2000"/>
          </a:lvl7pPr>
          <a:lvl8pPr marL="1600200" indent="-228600" algn="ctr">
            <a:defRPr sz="2000"/>
          </a:lvl8pPr>
          <a:lvl9pPr marL="1828800" indent="-228600" algn="ctr">
            <a:defRPr sz="2000"/>
          </a:lvl9pPr>
        </a:lstStyle>
        <a:p>
          <a:pPr>
            <a:lnSpc>
              <a:spcPct val="100000"/>
            </a:lnSpc>
            <a:spcBef>
              <a:spcPct val="0"/>
            </a:spcBef>
            <a:spcAft>
              <a:spcPct val="35000"/>
            </a:spcAft>
          </a:pPr>
          <a:r>
            <a:rPr lang="zh-CN" altLang="en-US"/>
            <a:t>译著</a:t>
          </a:r>
        </a:p>
      </dgm:t>
    </dgm:pt>
    <dgm:pt modelId="{4294CB15-5EAF-442A-BADC-24588A60ECFF}" type="parTrans" cxnId="{271A8E6C-1BD2-4AF5-ACD0-D8B362B49E08}">
      <dgm:prSet/>
      <dgm:spPr/>
      <dgm:t>
        <a:bodyPr/>
        <a:lstStyle/>
        <a:p>
          <a:endParaRPr lang="zh-CN" altLang="en-US"/>
        </a:p>
      </dgm:t>
    </dgm:pt>
    <dgm:pt modelId="{B29BF47F-FB6F-4BB3-8B1F-25C507DDACF5}" type="asst">
      <dgm:prSet phldrT="[文本]" custT="0"/>
      <dgm:spPr/>
      <dgm:t>
        <a:bodyPr vert="horz" wrap="square"/>
        <a:lstStyle>
          <a:lvl1pPr algn="ctr">
            <a:defRPr sz="2600"/>
          </a:lvl1pPr>
          <a:lvl2pPr marL="228600" indent="-228600" algn="ctr">
            <a:defRPr sz="2000"/>
          </a:lvl2pPr>
          <a:lvl3pPr marL="457200" indent="-228600" algn="ctr">
            <a:defRPr sz="2000"/>
          </a:lvl3pPr>
          <a:lvl4pPr marL="685800" indent="-228600" algn="ctr">
            <a:defRPr sz="2000"/>
          </a:lvl4pPr>
          <a:lvl5pPr marL="914400" indent="-228600" algn="ctr">
            <a:defRPr sz="2000"/>
          </a:lvl5pPr>
          <a:lvl6pPr marL="1143000" indent="-228600" algn="ctr">
            <a:defRPr sz="2000"/>
          </a:lvl6pPr>
          <a:lvl7pPr marL="1371600" indent="-228600" algn="ctr">
            <a:defRPr sz="2000"/>
          </a:lvl7pPr>
          <a:lvl8pPr marL="1600200" indent="-228600" algn="ctr">
            <a:defRPr sz="2000"/>
          </a:lvl8pPr>
          <a:lvl9pPr marL="1828800" indent="-228600" algn="ctr">
            <a:defRPr sz="2000"/>
          </a:lvl9pPr>
        </a:lstStyle>
        <a:p>
          <a:pPr>
            <a:lnSpc>
              <a:spcPct val="100000"/>
            </a:lnSpc>
            <a:spcBef>
              <a:spcPct val="0"/>
            </a:spcBef>
            <a:spcAft>
              <a:spcPct val="35000"/>
            </a:spcAft>
          </a:pPr>
          <a:r>
            <a:rPr lang="zh-CN" altLang="en-US"/>
            <a:t>佛经翻译</a:t>
          </a:r>
        </a:p>
        <a:p>
          <a:pPr>
            <a:lnSpc>
              <a:spcPct val="100000"/>
            </a:lnSpc>
            <a:spcBef>
              <a:spcPct val="0"/>
            </a:spcBef>
            <a:spcAft>
              <a:spcPct val="35000"/>
            </a:spcAft>
          </a:pPr>
          <a:r>
            <a:rPr lang="zh-CN" altLang="en-US"/>
            <a:t>《坤舆万国全图》</a:t>
          </a:r>
        </a:p>
      </dgm:t>
    </dgm:pt>
    <dgm:pt modelId="{4FBEC948-3FA9-4375-B83A-B44348E5F34D}" type="sibTrans" cxnId="{271A8E6C-1BD2-4AF5-ACD0-D8B362B49E08}">
      <dgm:prSet/>
      <dgm:spPr/>
      <dgm:t>
        <a:bodyPr/>
        <a:lstStyle/>
        <a:p>
          <a:endParaRPr lang="zh-CN" altLang="en-US"/>
        </a:p>
      </dgm:t>
    </dgm:pt>
    <dgm:pt modelId="{EACD17F5-D793-4A43-B489-D1804D50CFEF}" type="parTrans" cxnId="{B13A4732-E9BA-4673-AC24-F3156464C987}">
      <dgm:prSet/>
      <dgm:spPr/>
      <dgm:t>
        <a:bodyPr/>
        <a:lstStyle/>
        <a:p>
          <a:endParaRPr lang="zh-CN" altLang="en-US"/>
        </a:p>
      </dgm:t>
    </dgm:pt>
    <dgm:pt modelId="{12714FC6-8B41-47E5-91DD-F02D34D23B93}">
      <dgm:prSet phldrT="[文本]" custT="0"/>
      <dgm:spPr/>
      <dgm:t>
        <a:bodyPr vert="horz" wrap="square"/>
        <a:lstStyle/>
        <a:p>
          <a:pPr>
            <a:lnSpc>
              <a:spcPct val="100000"/>
            </a:lnSpc>
            <a:spcBef>
              <a:spcPct val="0"/>
            </a:spcBef>
            <a:spcAft>
              <a:spcPct val="35000"/>
            </a:spcAft>
          </a:pPr>
          <a:r>
            <a:rPr lang="zh-CN" altLang="en-US">
              <a:solidFill>
                <a:schemeClr val="tx1"/>
              </a:solidFill>
            </a:rPr>
            <a:t>促进中西文化交流</a:t>
          </a:r>
          <a:endParaRPr lang="zh-CN" altLang="en-US">
            <a:solidFill>
              <a:schemeClr val="tx1"/>
            </a:solidFill>
          </a:endParaRPr>
        </a:p>
      </dgm:t>
    </dgm:pt>
    <dgm:pt modelId="{FA45D93F-0724-4936-AA45-E6762732A19D}" type="sibTrans" cxnId="{B13A4732-E9BA-4673-AC24-F3156464C987}">
      <dgm:prSet/>
      <dgm:spPr/>
      <dgm:t>
        <a:bodyPr/>
        <a:lstStyle/>
        <a:p>
          <a:endParaRPr lang="zh-CN" altLang="en-US"/>
        </a:p>
      </dgm:t>
    </dgm:pt>
    <dgm:pt modelId="{8D5FB264-0A5C-4C3A-85B7-453D9BD837DF}" type="parTrans" cxnId="{007B2D13-140A-41F2-B442-17299BE95D20}">
      <dgm:prSet/>
      <dgm:spPr/>
      <dgm:t>
        <a:bodyPr/>
        <a:lstStyle/>
        <a:p>
          <a:endParaRPr lang="zh-CN" altLang="en-US"/>
        </a:p>
      </dgm:t>
    </dgm:pt>
    <dgm:pt modelId="{4EC42421-831D-4CD3-8215-2AF4300F9C01}">
      <dgm:prSet phldrT="[文本]" custT="0"/>
      <dgm:spPr/>
      <dgm:t>
        <a:bodyPr vert="horz" wrap="square"/>
        <a:lstStyle/>
        <a:p>
          <a:pPr>
            <a:lnSpc>
              <a:spcPct val="100000"/>
            </a:lnSpc>
            <a:spcBef>
              <a:spcPct val="0"/>
            </a:spcBef>
            <a:spcAft>
              <a:spcPct val="35000"/>
            </a:spcAft>
          </a:pPr>
          <a:r>
            <a:rPr lang="zh-CN" altLang="en-US">
              <a:solidFill>
                <a:schemeClr val="tx1"/>
              </a:solidFill>
            </a:rPr>
            <a:t>扩大文化影响力</a:t>
          </a:r>
          <a:endParaRPr lang="zh-CN" altLang="en-US">
            <a:solidFill>
              <a:schemeClr val="tx1"/>
            </a:solidFill>
          </a:endParaRPr>
        </a:p>
      </dgm:t>
    </dgm:pt>
    <dgm:pt modelId="{A1825131-D805-48C8-BFCE-E45C02E6F5CE}" type="sibTrans" cxnId="{007B2D13-140A-41F2-B442-17299BE95D20}">
      <dgm:prSet/>
      <dgm:spPr/>
      <dgm:t>
        <a:bodyPr/>
        <a:lstStyle/>
        <a:p>
          <a:endParaRPr lang="zh-CN" altLang="en-US"/>
        </a:p>
      </dgm:t>
    </dgm:pt>
    <dgm:pt modelId="{CCF68ADE-40B6-47D0-93C1-88EC13ADC8AC}" type="parTrans" cxnId="{02E04643-0788-4C34-B70E-CBDF80B3BDCD}">
      <dgm:prSet/>
      <dgm:spPr/>
      <dgm:t>
        <a:bodyPr/>
        <a:lstStyle/>
        <a:p>
          <a:endParaRPr lang="zh-CN" altLang="en-US"/>
        </a:p>
      </dgm:t>
    </dgm:pt>
    <dgm:pt modelId="{CF717C8A-B40B-4AFF-BF49-65ABB7DF8190}">
      <dgm:prSet phldrT="[文本]" custT="0"/>
      <dgm:spPr/>
      <dgm:t>
        <a:bodyPr vert="horz" wrap="square"/>
        <a:lstStyle/>
        <a:p>
          <a:pPr>
            <a:lnSpc>
              <a:spcPct val="100000"/>
            </a:lnSpc>
            <a:spcBef>
              <a:spcPct val="0"/>
            </a:spcBef>
            <a:spcAft>
              <a:spcPct val="35000"/>
            </a:spcAft>
          </a:pPr>
          <a:r>
            <a:rPr lang="zh-CN" altLang="en-US">
              <a:solidFill>
                <a:schemeClr val="tx1"/>
              </a:solidFill>
            </a:rPr>
            <a:t>促成翻译活动频频展开</a:t>
          </a:r>
          <a:endParaRPr lang="zh-CN" altLang="en-US">
            <a:solidFill>
              <a:schemeClr val="tx1"/>
            </a:solidFill>
          </a:endParaRPr>
        </a:p>
      </dgm:t>
    </dgm:pt>
    <dgm:pt modelId="{630D3E0B-D1D7-4E1A-8193-515AA5E1866F}" type="sibTrans" cxnId="{02E04643-0788-4C34-B70E-CBDF80B3BDCD}">
      <dgm:prSet/>
      <dgm:spPr/>
      <dgm:t>
        <a:bodyPr/>
        <a:lstStyle/>
        <a:p>
          <a:endParaRPr lang="zh-CN" altLang="en-US"/>
        </a:p>
      </dgm:t>
    </dgm:pt>
    <dgm:pt modelId="{DF0D1C21-B79E-4875-B7FA-EF183CB48B88}" type="sibTrans" cxnId="{E89F37C4-BA58-45A0-BE55-8A06377C7B5B}">
      <dgm:prSet/>
      <dgm:spPr/>
      <dgm:t>
        <a:bodyPr/>
        <a:lstStyle/>
        <a:p>
          <a:endParaRPr lang="zh-CN" altLang="en-US"/>
        </a:p>
      </dgm:t>
    </dgm:pt>
    <dgm:pt modelId="{E498DC9C-C5AC-4482-A26F-3B99DC5D79F0}" type="pres">
      <dgm:prSet presAssocID="{A77D31B3-3808-4FBA-8FA4-CC8D448A173E}" presName="hierChild1">
        <dgm:presLayoutVars>
          <dgm:orgChart val="1"/>
          <dgm:chPref val="1"/>
          <dgm:dir/>
          <dgm:animOne val="branch"/>
          <dgm:animLvl val="lvl"/>
          <dgm:resizeHandles/>
        </dgm:presLayoutVars>
      </dgm:prSet>
      <dgm:spPr/>
      <dgm:t>
        <a:bodyPr/>
        <a:lstStyle/>
        <a:p/>
      </dgm:t>
    </dgm:pt>
    <dgm:pt modelId="{F728C3E8-5128-4BB6-90CC-A86769ECE335}" type="pres">
      <dgm:prSet presAssocID="{47C757F0-AA23-46BE-9311-EA432CDEEAA1}" presName="hierRoot1">
        <dgm:presLayoutVars>
          <dgm:hierBranch val="init"/>
        </dgm:presLayoutVars>
      </dgm:prSet>
      <dgm:spPr/>
      <dgm:t>
        <a:bodyPr/>
        <a:lstStyle/>
        <a:p/>
      </dgm:t>
    </dgm:pt>
    <dgm:pt modelId="{79147750-B6BF-43FD-83A0-7ACDC9B53EFF}" type="pres">
      <dgm:prSet presAssocID="{47C757F0-AA23-46BE-9311-EA432CDEEAA1}" presName="rootComposite1"/>
      <dgm:spPr/>
      <dgm:t>
        <a:bodyPr/>
        <a:lstStyle/>
        <a:p/>
      </dgm:t>
    </dgm:pt>
    <dgm:pt modelId="{AE79172D-D441-42BB-84EA-E3D989670DED}" type="pres">
      <dgm:prSet presAssocID="{47C757F0-AA23-46BE-9311-EA432CDEEAA1}" presName="rootText1" presStyleLbl="node0" presStyleCnt="1">
        <dgm:presLayoutVars>
          <dgm:chPref val="3"/>
        </dgm:presLayoutVars>
      </dgm:prSet>
      <dgm:spPr/>
      <dgm:t>
        <a:bodyPr/>
        <a:lstStyle/>
        <a:p/>
      </dgm:t>
    </dgm:pt>
    <dgm:pt modelId="{86420519-308D-4A6A-8FEA-6FB2E39BA448}" type="pres">
      <dgm:prSet presAssocID="{47C757F0-AA23-46BE-9311-EA432CDEEAA1}" presName="rootConnector1" presStyleLbl="node1" presStyleCnt="1"/>
      <dgm:spPr/>
      <dgm:t>
        <a:bodyPr/>
        <a:lstStyle/>
        <a:p/>
      </dgm:t>
    </dgm:pt>
    <dgm:pt modelId="{9A0FF10C-81C7-47CD-A320-768F2009480B}" type="pres">
      <dgm:prSet presAssocID="{47C757F0-AA23-46BE-9311-EA432CDEEAA1}" presName="hierChild2"/>
      <dgm:spPr/>
      <dgm:t>
        <a:bodyPr/>
        <a:lstStyle/>
        <a:p/>
      </dgm:t>
    </dgm:pt>
    <dgm:pt modelId="{6A259130-4455-44E0-969B-948D1249687E}" type="pres">
      <dgm:prSet presAssocID="{EACD17F5-D793-4A43-B489-D1804D50CFEF}" presName="Name37" presStyleLbl="parChTrans1D2" presStyleIdx="3" presStyleCnt="4"/>
      <dgm:spPr/>
      <dgm:t>
        <a:bodyPr/>
        <a:lstStyle/>
        <a:p/>
      </dgm:t>
    </dgm:pt>
    <dgm:pt modelId="{D6C5C065-A308-417C-8ECC-04FC2BEC646C}" type="pres">
      <dgm:prSet presAssocID="{12714FC6-8B41-47E5-91DD-F02D34D23B93}" presName="hierRoot2">
        <dgm:presLayoutVars>
          <dgm:hierBranch val="init"/>
        </dgm:presLayoutVars>
      </dgm:prSet>
      <dgm:spPr/>
      <dgm:t>
        <a:bodyPr/>
        <a:lstStyle/>
        <a:p/>
      </dgm:t>
    </dgm:pt>
    <dgm:pt modelId="{E36491EF-5019-46FD-BC82-1BD579B9EE0E}" type="pres">
      <dgm:prSet presAssocID="{12714FC6-8B41-47E5-91DD-F02D34D23B93}" presName="rootComposite"/>
      <dgm:spPr/>
      <dgm:t>
        <a:bodyPr/>
        <a:lstStyle/>
        <a:p/>
      </dgm:t>
    </dgm:pt>
    <dgm:pt modelId="{43B7C837-49D6-40CE-BBAB-953D9E4BA7ED}" type="pres">
      <dgm:prSet presAssocID="{12714FC6-8B41-47E5-91DD-F02D34D23B93}" presName="rootText" presStyleLbl="node2" presStyleCnt="3">
        <dgm:presLayoutVars>
          <dgm:chPref val="3"/>
        </dgm:presLayoutVars>
      </dgm:prSet>
      <dgm:spPr/>
      <dgm:t>
        <a:bodyPr/>
        <a:lstStyle/>
        <a:p/>
      </dgm:t>
    </dgm:pt>
    <dgm:pt modelId="{9A037140-9B69-4B9F-A134-F2F2EB0F2E32}" type="pres">
      <dgm:prSet presAssocID="{12714FC6-8B41-47E5-91DD-F02D34D23B93}" presName="rootConnector" presStyleLbl="node2" presStyleCnt="3"/>
      <dgm:spPr/>
      <dgm:t>
        <a:bodyPr/>
        <a:lstStyle/>
        <a:p/>
      </dgm:t>
    </dgm:pt>
    <dgm:pt modelId="{FA37AA5D-87C2-47F6-9B72-B753C073E744}" type="pres">
      <dgm:prSet presAssocID="{12714FC6-8B41-47E5-91DD-F02D34D23B93}" presName="hierChild4"/>
      <dgm:spPr/>
      <dgm:t>
        <a:bodyPr/>
        <a:lstStyle/>
        <a:p/>
      </dgm:t>
    </dgm:pt>
    <dgm:pt modelId="{A7309641-2A58-41EA-9E42-56812CF298ED}" type="pres">
      <dgm:prSet presAssocID="{12714FC6-8B41-47E5-91DD-F02D34D23B93}" presName="hierChild5"/>
      <dgm:spPr/>
      <dgm:t>
        <a:bodyPr/>
        <a:lstStyle/>
        <a:p/>
      </dgm:t>
    </dgm:pt>
    <dgm:pt modelId="{F492B679-3C8C-4E72-95A8-8B81298826E7}" type="pres">
      <dgm:prSet presAssocID="{8D5FB264-0A5C-4C3A-85B7-453D9BD837DF}" presName="Name37" presStyleLbl="parChTrans1D2" presStyleIdx="2" presStyleCnt="4"/>
      <dgm:spPr/>
      <dgm:t>
        <a:bodyPr/>
        <a:lstStyle/>
        <a:p/>
      </dgm:t>
    </dgm:pt>
    <dgm:pt modelId="{C6F584B9-7EA2-46D8-913B-8F508509ECAB}" type="pres">
      <dgm:prSet presAssocID="{4EC42421-831D-4CD3-8215-2AF4300F9C01}" presName="hierRoot2">
        <dgm:presLayoutVars>
          <dgm:hierBranch val="init"/>
        </dgm:presLayoutVars>
      </dgm:prSet>
      <dgm:spPr/>
      <dgm:t>
        <a:bodyPr/>
        <a:lstStyle/>
        <a:p/>
      </dgm:t>
    </dgm:pt>
    <dgm:pt modelId="{6CAD9CE6-86A1-4F7D-98A6-3AF53F55F9E3}" type="pres">
      <dgm:prSet presAssocID="{4EC42421-831D-4CD3-8215-2AF4300F9C01}" presName="rootComposite"/>
      <dgm:spPr/>
      <dgm:t>
        <a:bodyPr/>
        <a:lstStyle/>
        <a:p/>
      </dgm:t>
    </dgm:pt>
    <dgm:pt modelId="{08A0D1D2-3A20-4D63-8E35-B7C8B6B16D48}" type="pres">
      <dgm:prSet presAssocID="{4EC42421-831D-4CD3-8215-2AF4300F9C01}" presName="rootText" presStyleLbl="node2" presStyleIdx="1" presStyleCnt="3">
        <dgm:presLayoutVars>
          <dgm:chPref val="3"/>
        </dgm:presLayoutVars>
      </dgm:prSet>
      <dgm:spPr/>
      <dgm:t>
        <a:bodyPr/>
        <a:lstStyle/>
        <a:p/>
      </dgm:t>
    </dgm:pt>
    <dgm:pt modelId="{6238C53E-A961-488B-8FBD-6EC13507B069}" type="pres">
      <dgm:prSet presAssocID="{4EC42421-831D-4CD3-8215-2AF4300F9C01}" presName="rootConnector" presStyleLbl="node2" presStyleIdx="1" presStyleCnt="3"/>
      <dgm:spPr/>
      <dgm:t>
        <a:bodyPr/>
        <a:lstStyle/>
        <a:p/>
      </dgm:t>
    </dgm:pt>
    <dgm:pt modelId="{A9C46FD3-3BE9-4E6E-BFF6-B0B42B13F857}" type="pres">
      <dgm:prSet presAssocID="{4EC42421-831D-4CD3-8215-2AF4300F9C01}" presName="hierChild4"/>
      <dgm:spPr/>
      <dgm:t>
        <a:bodyPr/>
        <a:lstStyle/>
        <a:p/>
      </dgm:t>
    </dgm:pt>
    <dgm:pt modelId="{A663BBFB-A120-4F5B-82EC-DB644DB9966B}" type="pres">
      <dgm:prSet presAssocID="{4EC42421-831D-4CD3-8215-2AF4300F9C01}" presName="hierChild5"/>
      <dgm:spPr/>
      <dgm:t>
        <a:bodyPr/>
        <a:lstStyle/>
        <a:p/>
      </dgm:t>
    </dgm:pt>
    <dgm:pt modelId="{AB3A8128-6C86-49B7-B5CC-0153888815E5}" type="pres">
      <dgm:prSet presAssocID="{CCF68ADE-40B6-47D0-93C1-88EC13ADC8AC}" presName="Name37" presStyleLbl="parChTrans1D2" presStyleIdx="1" presStyleCnt="4"/>
      <dgm:spPr/>
      <dgm:t>
        <a:bodyPr/>
        <a:lstStyle/>
        <a:p/>
      </dgm:t>
    </dgm:pt>
    <dgm:pt modelId="{1A917F9A-DDE6-4568-B35C-7FABCEF0A586}" type="pres">
      <dgm:prSet presAssocID="{CF717C8A-B40B-4AFF-BF49-65ABB7DF8190}" presName="hierRoot2">
        <dgm:presLayoutVars>
          <dgm:hierBranch val="init"/>
        </dgm:presLayoutVars>
      </dgm:prSet>
      <dgm:spPr/>
      <dgm:t>
        <a:bodyPr/>
        <a:lstStyle/>
        <a:p/>
      </dgm:t>
    </dgm:pt>
    <dgm:pt modelId="{FA949B67-3DB7-47FA-97C9-4A653E762F22}" type="pres">
      <dgm:prSet presAssocID="{CF717C8A-B40B-4AFF-BF49-65ABB7DF8190}" presName="rootComposite"/>
      <dgm:spPr/>
      <dgm:t>
        <a:bodyPr/>
        <a:lstStyle/>
        <a:p/>
      </dgm:t>
    </dgm:pt>
    <dgm:pt modelId="{7D64F4A3-0E55-47AC-A59B-9D5A9DC25552}" type="pres">
      <dgm:prSet presAssocID="{CF717C8A-B40B-4AFF-BF49-65ABB7DF8190}" presName="rootText" presStyleLbl="node2" presStyleIdx="2" presStyleCnt="3">
        <dgm:presLayoutVars>
          <dgm:chPref val="3"/>
        </dgm:presLayoutVars>
      </dgm:prSet>
      <dgm:spPr/>
      <dgm:t>
        <a:bodyPr/>
        <a:lstStyle/>
        <a:p/>
      </dgm:t>
    </dgm:pt>
    <dgm:pt modelId="{5667CB49-EC34-46BC-AD2D-72F3BD95D049}" type="pres">
      <dgm:prSet presAssocID="{CF717C8A-B40B-4AFF-BF49-65ABB7DF8190}" presName="rootConnector" presStyleLbl="node2" presStyleIdx="2" presStyleCnt="3"/>
      <dgm:spPr/>
      <dgm:t>
        <a:bodyPr/>
        <a:lstStyle/>
        <a:p/>
      </dgm:t>
    </dgm:pt>
    <dgm:pt modelId="{EB3A10DA-2FA4-4DAD-8341-8078D7F83716}" type="pres">
      <dgm:prSet presAssocID="{CF717C8A-B40B-4AFF-BF49-65ABB7DF8190}" presName="hierChild4"/>
      <dgm:spPr/>
      <dgm:t>
        <a:bodyPr/>
        <a:lstStyle/>
        <a:p/>
      </dgm:t>
    </dgm:pt>
    <dgm:pt modelId="{B05C5608-85C8-433E-A928-1755312B673B}" type="pres">
      <dgm:prSet presAssocID="{CF717C8A-B40B-4AFF-BF49-65ABB7DF8190}" presName="hierChild5"/>
      <dgm:spPr/>
      <dgm:t>
        <a:bodyPr/>
        <a:lstStyle/>
        <a:p/>
      </dgm:t>
    </dgm:pt>
    <dgm:pt modelId="{0E819307-1B4E-434E-BA76-D5A4192B0663}" type="pres">
      <dgm:prSet presAssocID="{47C757F0-AA23-46BE-9311-EA432CDEEAA1}" presName="hierChild3"/>
      <dgm:spPr/>
      <dgm:t>
        <a:bodyPr/>
        <a:lstStyle/>
        <a:p/>
      </dgm:t>
    </dgm:pt>
    <dgm:pt modelId="{7CC60CE2-51D0-47DE-A469-FE4884597341}" type="pres">
      <dgm:prSet presAssocID="{4294CB15-5EAF-442A-BADC-24588A60ECFF}" presName="Name111" presStyleLbl="parChTrans1D2" presStyleCnt="4"/>
      <dgm:spPr/>
      <dgm:t>
        <a:bodyPr/>
        <a:lstStyle/>
        <a:p/>
      </dgm:t>
    </dgm:pt>
    <dgm:pt modelId="{2C28615C-654F-4C05-9383-C72EAED46321}" type="pres">
      <dgm:prSet presAssocID="{B29BF47F-FB6F-4BB3-8B1F-25C507DDACF5}" presName="hierRoot3">
        <dgm:presLayoutVars>
          <dgm:hierBranch val="init"/>
        </dgm:presLayoutVars>
      </dgm:prSet>
      <dgm:spPr/>
      <dgm:t>
        <a:bodyPr/>
        <a:lstStyle/>
        <a:p/>
      </dgm:t>
    </dgm:pt>
    <dgm:pt modelId="{531B400A-09FB-4AC6-91D5-6C58DB555D6A}" type="pres">
      <dgm:prSet presAssocID="{B29BF47F-FB6F-4BB3-8B1F-25C507DDACF5}" presName="rootComposite3"/>
      <dgm:spPr/>
      <dgm:t>
        <a:bodyPr/>
        <a:lstStyle/>
        <a:p/>
      </dgm:t>
    </dgm:pt>
    <dgm:pt modelId="{15F46F7C-8483-49B2-9069-BD47518FA3C5}" type="pres">
      <dgm:prSet presAssocID="{B29BF47F-FB6F-4BB3-8B1F-25C507DDACF5}" presName="rootText3" presStyleLbl="asst1" presStyleCnt="1">
        <dgm:presLayoutVars>
          <dgm:chPref val="3"/>
        </dgm:presLayoutVars>
      </dgm:prSet>
      <dgm:spPr/>
      <dgm:t>
        <a:bodyPr/>
        <a:lstStyle/>
        <a:p/>
      </dgm:t>
    </dgm:pt>
    <dgm:pt modelId="{84CA6990-2D5D-47C3-9020-DF2944DEADCF}" type="pres">
      <dgm:prSet presAssocID="{B29BF47F-FB6F-4BB3-8B1F-25C507DDACF5}" presName="rootConnector3" presStyleLbl="asst1" presStyleCnt="1"/>
      <dgm:spPr/>
      <dgm:t>
        <a:bodyPr/>
        <a:lstStyle/>
        <a:p/>
      </dgm:t>
    </dgm:pt>
    <dgm:pt modelId="{0851F80F-8C6D-4400-A85F-BC390C21E4EE}" type="pres">
      <dgm:prSet presAssocID="{B29BF47F-FB6F-4BB3-8B1F-25C507DDACF5}" presName="hierChild6"/>
      <dgm:spPr/>
      <dgm:t>
        <a:bodyPr/>
        <a:lstStyle/>
        <a:p/>
      </dgm:t>
    </dgm:pt>
    <dgm:pt modelId="{3025C0A7-DA6F-4394-8167-7956EFF162F0}" type="pres">
      <dgm:prSet presAssocID="{B29BF47F-FB6F-4BB3-8B1F-25C507DDACF5}" presName="hierChild7"/>
      <dgm:spPr/>
      <dgm:t>
        <a:bodyPr/>
        <a:lstStyle/>
        <a:p/>
      </dgm:t>
    </dgm:pt>
  </dgm:ptLst>
  <dgm:cxnLst>
    <dgm:cxn modelId="{E89F37C4-BA58-45A0-BE55-8A06377C7B5B}" srcId="{A77D31B3-3808-4FBA-8FA4-CC8D448A173E}" destId="{47C757F0-AA23-46BE-9311-EA432CDEEAA1}" srcOrd="0" destOrd="0" parTransId="{AB39B06D-FE6C-48B2-B5B4-77CD0C8CF7AD}" sibTransId="{DF0D1C21-B79E-4875-B7FA-EF183CB48B88}"/>
    <dgm:cxn modelId="{271A8E6C-1BD2-4AF5-ACD0-D8B362B49E08}" srcId="{47C757F0-AA23-46BE-9311-EA432CDEEAA1}" destId="{B29BF47F-FB6F-4BB3-8B1F-25C507DDACF5}" srcOrd="0" destOrd="0" parTransId="{4294CB15-5EAF-442A-BADC-24588A60ECFF}" sibTransId="{4FBEC948-3FA9-4375-B83A-B44348E5F34D}"/>
    <dgm:cxn modelId="{B13A4732-E9BA-4673-AC24-F3156464C987}" srcId="{47C757F0-AA23-46BE-9311-EA432CDEEAA1}" destId="{12714FC6-8B41-47E5-91DD-F02D34D23B93}" srcOrd="1" destOrd="0" parTransId="{EACD17F5-D793-4A43-B489-D1804D50CFEF}" sibTransId="{FA45D93F-0724-4936-AA45-E6762732A19D}"/>
    <dgm:cxn modelId="{007B2D13-140A-41F2-B442-17299BE95D20}" srcId="{47C757F0-AA23-46BE-9311-EA432CDEEAA1}" destId="{4EC42421-831D-4CD3-8215-2AF4300F9C01}" srcOrd="2" destOrd="0" parTransId="{8D5FB264-0A5C-4C3A-85B7-453D9BD837DF}" sibTransId="{A1825131-D805-48C8-BFCE-E45C02E6F5CE}"/>
    <dgm:cxn modelId="{02E04643-0788-4C34-B70E-CBDF80B3BDCD}" srcId="{47C757F0-AA23-46BE-9311-EA432CDEEAA1}" destId="{CF717C8A-B40B-4AFF-BF49-65ABB7DF8190}" srcOrd="3" destOrd="0" parTransId="{CCF68ADE-40B6-47D0-93C1-88EC13ADC8AC}" sibTransId="{630D3E0B-D1D7-4E1A-8193-515AA5E1866F}"/>
    <dgm:cxn modelId="{E70615F2-33CE-4E90-9E4E-BDBFA8D50A7D}" type="presOf" srcId="{A77D31B3-3808-4FBA-8FA4-CC8D448A173E}" destId="{E498DC9C-C5AC-4482-A26F-3B99DC5D79F0}" srcOrd="0" destOrd="0" presId="urn:microsoft.com/office/officeart/2005/8/layout/orgChart1"/>
    <dgm:cxn modelId="{D329D752-48AD-4B8F-870F-C5AA69D4E66F}" type="presParOf" srcId="{E498DC9C-C5AC-4482-A26F-3B99DC5D79F0}" destId="{F728C3E8-5128-4BB6-90CC-A86769ECE335}" srcOrd="0" destOrd="0" presId="urn:microsoft.com/office/officeart/2005/8/layout/orgChart1"/>
    <dgm:cxn modelId="{18356D03-D7FB-4392-8280-53C4AC424EB7}" type="presParOf" srcId="{F728C3E8-5128-4BB6-90CC-A86769ECE335}" destId="{79147750-B6BF-43FD-83A0-7ACDC9B53EFF}" srcOrd="0" destOrd="0" presId="urn:microsoft.com/office/officeart/2005/8/layout/orgChart1"/>
    <dgm:cxn modelId="{6D70D8E8-213D-43EB-B8B3-47BB08612F9C}" type="presParOf" srcId="{79147750-B6BF-43FD-83A0-7ACDC9B53EFF}" destId="{AE79172D-D441-42BB-84EA-E3D989670DED}" srcOrd="0" destOrd="0" presId="urn:microsoft.com/office/officeart/2005/8/layout/orgChart1"/>
    <dgm:cxn modelId="{2BB0F912-69CF-4255-8675-497B24057D25}" type="presOf" srcId="{47C757F0-AA23-46BE-9311-EA432CDEEAA1}" destId="{AE79172D-D441-42BB-84EA-E3D989670DED}" srcOrd="0" destOrd="0" presId="urn:microsoft.com/office/officeart/2005/8/layout/orgChart1"/>
    <dgm:cxn modelId="{79FF59AC-35A1-469E-9CA8-132A7B7C5D22}" type="presParOf" srcId="{79147750-B6BF-43FD-83A0-7ACDC9B53EFF}" destId="{86420519-308D-4A6A-8FEA-6FB2E39BA448}" srcOrd="1" destOrd="0" presId="urn:microsoft.com/office/officeart/2005/8/layout/orgChart1"/>
    <dgm:cxn modelId="{2C0AB086-03EF-411A-A5A3-92686B7E4FE8}" type="presOf" srcId="{47C757F0-AA23-46BE-9311-EA432CDEEAA1}" destId="{86420519-308D-4A6A-8FEA-6FB2E39BA448}" srcOrd="1" destOrd="0" presId="urn:microsoft.com/office/officeart/2005/8/layout/orgChart1"/>
    <dgm:cxn modelId="{E124F01C-1C16-423E-958E-3D40C633402D}" type="presParOf" srcId="{F728C3E8-5128-4BB6-90CC-A86769ECE335}" destId="{9A0FF10C-81C7-47CD-A320-768F2009480B}" srcOrd="1" destOrd="0" presId="urn:microsoft.com/office/officeart/2005/8/layout/orgChart1"/>
    <dgm:cxn modelId="{8378F772-5A27-46A5-BD8C-2A86C11C7418}" type="presParOf" srcId="{9A0FF10C-81C7-47CD-A320-768F2009480B}" destId="{6A259130-4455-44E0-969B-948D1249687E}" srcOrd="0" destOrd="0" presId="urn:microsoft.com/office/officeart/2005/8/layout/orgChart1"/>
    <dgm:cxn modelId="{5C069C18-FDA2-475C-9A1D-DDD5A3D95A2B}" type="presOf" srcId="{EACD17F5-D793-4A43-B489-D1804D50CFEF}" destId="{6A259130-4455-44E0-969B-948D1249687E}" srcOrd="0" destOrd="0" presId="urn:microsoft.com/office/officeart/2005/8/layout/orgChart1"/>
    <dgm:cxn modelId="{5767B4A1-CBCF-4EF2-BD91-A28DA8FB09F5}" type="presParOf" srcId="{9A0FF10C-81C7-47CD-A320-768F2009480B}" destId="{D6C5C065-A308-417C-8ECC-04FC2BEC646C}" srcOrd="1" destOrd="0" presId="urn:microsoft.com/office/officeart/2005/8/layout/orgChart1"/>
    <dgm:cxn modelId="{AE5AC376-62CF-4A59-9437-79D94445C2F1}" type="presParOf" srcId="{D6C5C065-A308-417C-8ECC-04FC2BEC646C}" destId="{E36491EF-5019-46FD-BC82-1BD579B9EE0E}" srcOrd="0" destOrd="0" presId="urn:microsoft.com/office/officeart/2005/8/layout/orgChart1"/>
    <dgm:cxn modelId="{12CA6F80-C4FD-4B1B-93C1-663C8D7664FE}" type="presParOf" srcId="{E36491EF-5019-46FD-BC82-1BD579B9EE0E}" destId="{43B7C837-49D6-40CE-BBAB-953D9E4BA7ED}" srcOrd="0" destOrd="0" presId="urn:microsoft.com/office/officeart/2005/8/layout/orgChart1"/>
    <dgm:cxn modelId="{378A7337-E4A1-454F-9FEF-46ABA123B24B}" type="presOf" srcId="{12714FC6-8B41-47E5-91DD-F02D34D23B93}" destId="{43B7C837-49D6-40CE-BBAB-953D9E4BA7ED}" srcOrd="0" destOrd="0" presId="urn:microsoft.com/office/officeart/2005/8/layout/orgChart1"/>
    <dgm:cxn modelId="{3CDE73A1-A32A-4D96-9BB6-8412C4D1E6FB}" type="presParOf" srcId="{E36491EF-5019-46FD-BC82-1BD579B9EE0E}" destId="{9A037140-9B69-4B9F-A134-F2F2EB0F2E32}" srcOrd="1" destOrd="0" presId="urn:microsoft.com/office/officeart/2005/8/layout/orgChart1"/>
    <dgm:cxn modelId="{03CC01AB-DB13-4E86-9EB2-8C85E45E660E}" type="presOf" srcId="{12714FC6-8B41-47E5-91DD-F02D34D23B93}" destId="{9A037140-9B69-4B9F-A134-F2F2EB0F2E32}" srcOrd="1" destOrd="0" presId="urn:microsoft.com/office/officeart/2005/8/layout/orgChart1"/>
    <dgm:cxn modelId="{6A81019C-7DB8-4A00-803D-CC795CA05E9F}" type="presParOf" srcId="{D6C5C065-A308-417C-8ECC-04FC2BEC646C}" destId="{FA37AA5D-87C2-47F6-9B72-B753C073E744}" srcOrd="1" destOrd="0" presId="urn:microsoft.com/office/officeart/2005/8/layout/orgChart1"/>
    <dgm:cxn modelId="{10404AB9-680E-401C-ADCA-608EAC533F9C}" type="presParOf" srcId="{D6C5C065-A308-417C-8ECC-04FC2BEC646C}" destId="{A7309641-2A58-41EA-9E42-56812CF298ED}" srcOrd="2" destOrd="0" presId="urn:microsoft.com/office/officeart/2005/8/layout/orgChart1"/>
    <dgm:cxn modelId="{9A730B3C-D600-44C2-A409-E8AAC20D209C}" type="presParOf" srcId="{9A0FF10C-81C7-47CD-A320-768F2009480B}" destId="{F492B679-3C8C-4E72-95A8-8B81298826E7}" srcOrd="2" destOrd="0" presId="urn:microsoft.com/office/officeart/2005/8/layout/orgChart1"/>
    <dgm:cxn modelId="{0F152D02-F31B-4780-893E-7C8590DE70B5}" type="presOf" srcId="{8D5FB264-0A5C-4C3A-85B7-453D9BD837DF}" destId="{F492B679-3C8C-4E72-95A8-8B81298826E7}" srcOrd="0" destOrd="0" presId="urn:microsoft.com/office/officeart/2005/8/layout/orgChart1"/>
    <dgm:cxn modelId="{C476EB35-1A04-4209-804C-74A279209D54}" type="presParOf" srcId="{9A0FF10C-81C7-47CD-A320-768F2009480B}" destId="{C6F584B9-7EA2-46D8-913B-8F508509ECAB}" srcOrd="3" destOrd="0" presId="urn:microsoft.com/office/officeart/2005/8/layout/orgChart1"/>
    <dgm:cxn modelId="{FB0E6D07-C5A1-4296-91D6-967945D8AAF0}" type="presParOf" srcId="{C6F584B9-7EA2-46D8-913B-8F508509ECAB}" destId="{6CAD9CE6-86A1-4F7D-98A6-3AF53F55F9E3}" srcOrd="0" destOrd="0" presId="urn:microsoft.com/office/officeart/2005/8/layout/orgChart1"/>
    <dgm:cxn modelId="{99A9CB2D-6259-40FF-A626-C4A217CCC030}" type="presParOf" srcId="{6CAD9CE6-86A1-4F7D-98A6-3AF53F55F9E3}" destId="{08A0D1D2-3A20-4D63-8E35-B7C8B6B16D48}" srcOrd="0" destOrd="0" presId="urn:microsoft.com/office/officeart/2005/8/layout/orgChart1"/>
    <dgm:cxn modelId="{D4454D35-93D1-403A-9A67-5114F4928AFB}" type="presOf" srcId="{4EC42421-831D-4CD3-8215-2AF4300F9C01}" destId="{08A0D1D2-3A20-4D63-8E35-B7C8B6B16D48}" srcOrd="0" destOrd="0" presId="urn:microsoft.com/office/officeart/2005/8/layout/orgChart1"/>
    <dgm:cxn modelId="{14B8FDDC-7D76-44AD-ADB4-B482657C2A43}" type="presParOf" srcId="{6CAD9CE6-86A1-4F7D-98A6-3AF53F55F9E3}" destId="{6238C53E-A961-488B-8FBD-6EC13507B069}" srcOrd="1" destOrd="0" presId="urn:microsoft.com/office/officeart/2005/8/layout/orgChart1"/>
    <dgm:cxn modelId="{E26D1E0A-6CA1-4212-A0E9-A4831679DD18}" type="presOf" srcId="{4EC42421-831D-4CD3-8215-2AF4300F9C01}" destId="{6238C53E-A961-488B-8FBD-6EC13507B069}" srcOrd="1" destOrd="0" presId="urn:microsoft.com/office/officeart/2005/8/layout/orgChart1"/>
    <dgm:cxn modelId="{0F3E239E-81FF-44EC-B343-FFE06B317854}" type="presParOf" srcId="{C6F584B9-7EA2-46D8-913B-8F508509ECAB}" destId="{A9C46FD3-3BE9-4E6E-BFF6-B0B42B13F857}" srcOrd="1" destOrd="0" presId="urn:microsoft.com/office/officeart/2005/8/layout/orgChart1"/>
    <dgm:cxn modelId="{BCD8D061-1D8E-4458-BAE6-52D55F34D2DF}" type="presParOf" srcId="{C6F584B9-7EA2-46D8-913B-8F508509ECAB}" destId="{A663BBFB-A120-4F5B-82EC-DB644DB9966B}" srcOrd="2" destOrd="0" presId="urn:microsoft.com/office/officeart/2005/8/layout/orgChart1"/>
    <dgm:cxn modelId="{CCBAF9C5-C100-40EA-9511-860B6C4AFBCF}" type="presParOf" srcId="{9A0FF10C-81C7-47CD-A320-768F2009480B}" destId="{AB3A8128-6C86-49B7-B5CC-0153888815E5}" srcOrd="4" destOrd="0" presId="urn:microsoft.com/office/officeart/2005/8/layout/orgChart1"/>
    <dgm:cxn modelId="{2B4D08A9-EC8E-4C88-83EA-20BEABB31BDF}" type="presOf" srcId="{CCF68ADE-40B6-47D0-93C1-88EC13ADC8AC}" destId="{AB3A8128-6C86-49B7-B5CC-0153888815E5}" srcOrd="0" destOrd="0" presId="urn:microsoft.com/office/officeart/2005/8/layout/orgChart1"/>
    <dgm:cxn modelId="{619DE859-2B8A-439B-8826-86A0DAE1A3E7}" type="presParOf" srcId="{9A0FF10C-81C7-47CD-A320-768F2009480B}" destId="{1A917F9A-DDE6-4568-B35C-7FABCEF0A586}" srcOrd="5" destOrd="0" presId="urn:microsoft.com/office/officeart/2005/8/layout/orgChart1"/>
    <dgm:cxn modelId="{D5E3C7EF-B917-4518-83D9-FAA7A9B374B2}" type="presParOf" srcId="{1A917F9A-DDE6-4568-B35C-7FABCEF0A586}" destId="{FA949B67-3DB7-47FA-97C9-4A653E762F22}" srcOrd="0" destOrd="0" presId="urn:microsoft.com/office/officeart/2005/8/layout/orgChart1"/>
    <dgm:cxn modelId="{8C18C5C2-1EA2-43BB-904A-8753F085EEA5}" type="presParOf" srcId="{FA949B67-3DB7-47FA-97C9-4A653E762F22}" destId="{7D64F4A3-0E55-47AC-A59B-9D5A9DC25552}" srcOrd="0" destOrd="0" presId="urn:microsoft.com/office/officeart/2005/8/layout/orgChart1"/>
    <dgm:cxn modelId="{833E6994-778F-46C3-BAF4-BC35C5481E4A}" type="presOf" srcId="{CF717C8A-B40B-4AFF-BF49-65ABB7DF8190}" destId="{7D64F4A3-0E55-47AC-A59B-9D5A9DC25552}" srcOrd="0" destOrd="0" presId="urn:microsoft.com/office/officeart/2005/8/layout/orgChart1"/>
    <dgm:cxn modelId="{9887F945-3279-489D-89E1-7CFB9DAC9C51}" type="presParOf" srcId="{FA949B67-3DB7-47FA-97C9-4A653E762F22}" destId="{5667CB49-EC34-46BC-AD2D-72F3BD95D049}" srcOrd="1" destOrd="0" presId="urn:microsoft.com/office/officeart/2005/8/layout/orgChart1"/>
    <dgm:cxn modelId="{DB988DDA-A911-4F37-95B0-C93CB253D887}" type="presOf" srcId="{CF717C8A-B40B-4AFF-BF49-65ABB7DF8190}" destId="{5667CB49-EC34-46BC-AD2D-72F3BD95D049}" srcOrd="1" destOrd="0" presId="urn:microsoft.com/office/officeart/2005/8/layout/orgChart1"/>
    <dgm:cxn modelId="{5737DF87-BE85-45F0-AD92-2BDD0017B72F}" type="presParOf" srcId="{1A917F9A-DDE6-4568-B35C-7FABCEF0A586}" destId="{EB3A10DA-2FA4-4DAD-8341-8078D7F83716}" srcOrd="1" destOrd="0" presId="urn:microsoft.com/office/officeart/2005/8/layout/orgChart1"/>
    <dgm:cxn modelId="{6F7ECE05-C285-4F76-8947-F7C44D2059CE}" type="presParOf" srcId="{1A917F9A-DDE6-4568-B35C-7FABCEF0A586}" destId="{B05C5608-85C8-433E-A928-1755312B673B}" srcOrd="2" destOrd="0" presId="urn:microsoft.com/office/officeart/2005/8/layout/orgChart1"/>
    <dgm:cxn modelId="{1DFA12E3-4D7E-400D-A62C-4CFC3D072F44}" type="presParOf" srcId="{F728C3E8-5128-4BB6-90CC-A86769ECE335}" destId="{0E819307-1B4E-434E-BA76-D5A4192B0663}" srcOrd="2" destOrd="0" presId="urn:microsoft.com/office/officeart/2005/8/layout/orgChart1"/>
    <dgm:cxn modelId="{1764E92A-1359-4202-9756-EDCFD5EFB757}" type="presParOf" srcId="{0E819307-1B4E-434E-BA76-D5A4192B0663}" destId="{7CC60CE2-51D0-47DE-A469-FE4884597341}" srcOrd="0" destOrd="0" presId="urn:microsoft.com/office/officeart/2005/8/layout/orgChart1"/>
    <dgm:cxn modelId="{87B25A0E-4E43-4356-A4FA-FDB47B885E70}" type="presOf" srcId="{4294CB15-5EAF-442A-BADC-24588A60ECFF}" destId="{7CC60CE2-51D0-47DE-A469-FE4884597341}" srcOrd="0" destOrd="0" presId="urn:microsoft.com/office/officeart/2005/8/layout/orgChart1"/>
    <dgm:cxn modelId="{29151747-49C9-4884-B5DA-FA61C1636360}" type="presParOf" srcId="{0E819307-1B4E-434E-BA76-D5A4192B0663}" destId="{2C28615C-654F-4C05-9383-C72EAED46321}" srcOrd="1" destOrd="0" presId="urn:microsoft.com/office/officeart/2005/8/layout/orgChart1"/>
    <dgm:cxn modelId="{49D797A1-6160-4F03-A4EC-4FC5990FE435}" type="presParOf" srcId="{2C28615C-654F-4C05-9383-C72EAED46321}" destId="{531B400A-09FB-4AC6-91D5-6C58DB555D6A}" srcOrd="0" destOrd="0" presId="urn:microsoft.com/office/officeart/2005/8/layout/orgChart1"/>
    <dgm:cxn modelId="{876DF316-15B5-49F8-B9CE-46FBB29206F6}" type="presParOf" srcId="{531B400A-09FB-4AC6-91D5-6C58DB555D6A}" destId="{15F46F7C-8483-49B2-9069-BD47518FA3C5}" srcOrd="0" destOrd="0" presId="urn:microsoft.com/office/officeart/2005/8/layout/orgChart1"/>
    <dgm:cxn modelId="{0BE90B53-4C5A-4F67-BB32-625B4CDC4AFA}" type="presOf" srcId="{B29BF47F-FB6F-4BB3-8B1F-25C507DDACF5}" destId="{15F46F7C-8483-49B2-9069-BD47518FA3C5}" srcOrd="0" destOrd="0" presId="urn:microsoft.com/office/officeart/2005/8/layout/orgChart1"/>
    <dgm:cxn modelId="{872D3FEC-9C26-4694-927F-4C3979F68E44}" type="presParOf" srcId="{531B400A-09FB-4AC6-91D5-6C58DB555D6A}" destId="{84CA6990-2D5D-47C3-9020-DF2944DEADCF}" srcOrd="1" destOrd="0" presId="urn:microsoft.com/office/officeart/2005/8/layout/orgChart1"/>
    <dgm:cxn modelId="{A709335E-4D1D-4730-A8DB-ED76A44F6BC8}" type="presOf" srcId="{B29BF47F-FB6F-4BB3-8B1F-25C507DDACF5}" destId="{84CA6990-2D5D-47C3-9020-DF2944DEADCF}" srcOrd="1" destOrd="0" presId="urn:microsoft.com/office/officeart/2005/8/layout/orgChart1"/>
    <dgm:cxn modelId="{BE840B26-BD2F-40FE-A93C-E3EEEA9F32A7}" type="presParOf" srcId="{2C28615C-654F-4C05-9383-C72EAED46321}" destId="{0851F80F-8C6D-4400-A85F-BC390C21E4EE}" srcOrd="1" destOrd="0" presId="urn:microsoft.com/office/officeart/2005/8/layout/orgChart1"/>
    <dgm:cxn modelId="{3F36A4BC-7C4C-4FDC-B05B-DED26EDC40C7}" type="presParOf" srcId="{2C28615C-654F-4C05-9383-C72EAED46321}" destId="{3025C0A7-DA6F-4394-8167-7956EFF162F0}" srcOrd="2" destOrd="0" presId="urn:microsoft.com/office/officeart/2005/8/layout/orgChart1"/>
  </dgm:cxnLst>
  <dgm:bg/>
  <dgm:whole/>
  <dgm:extLst>
    <a:ext uri="http://schemas.microsoft.com/office/drawing/2008/diagram">
      <dsp:dataModelExt xmlns:dsp="http://schemas.microsoft.com/office/drawing/2008/diagram" relId="rId4" minVer="http://schemas.openxmlformats.org/drawingml/2006/main"/>
    </a:ext>
  </dgm:extLst>
</dgm:dataModel>
</file>

<file path=ppt/diagrams/drawing1.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2" name="组合 1"/>
      <dsp:cNvGrpSpPr/>
    </dsp:nvGrpSpPr>
    <dsp:grpSpPr>
      <a:xfrm>
        <a:off x="0" y="0"/>
        <a:ext cx="8128000" cy="5418455"/>
        <a:chExt cx="8128000" cy="5418455"/>
      </a:xfrm>
    </dsp:grpSpPr>
    <dsp:sp modelId="{6A259130-4455-44E0-969B-948D1249687E}">
      <dsp:nvSpPr>
        <dsp:cNvPr id="5" name="任意多边形 4"/>
        <dsp:cNvSpPr/>
      </dsp:nvSpPr>
      <dsp:spPr bwMode="white">
        <a:xfrm>
          <a:off x="1188304" y="1615988"/>
          <a:ext cx="2875696" cy="2186480"/>
        </a:xfrm>
        <a:custGeom>
          <a:rect l="l" t="t" r="r" b="b"/>
          <a:pathLst>
            <a:path w="4529" h="3442">
              <a:moveTo>
                <a:pt x="4529" y="0"/>
              </a:moveTo>
              <a:lnTo>
                <a:pt x="4529" y="3050"/>
              </a:lnTo>
              <a:lnTo>
                <a:pt x="0" y="3050"/>
              </a:lnTo>
              <a:lnTo>
                <a:pt x="0" y="3443"/>
              </a:lnTo>
            </a:path>
          </a:pathLst>
        </a:custGeom>
      </dsp:spPr>
      <dsp:style>
        <a:lnRef idx="2">
          <a:schemeClr val="accent2">
            <a:tint val="99000"/>
          </a:schemeClr>
        </a:lnRef>
        <a:fillRef idx="0">
          <a:schemeClr val="accent2">
            <a:tint val="99000"/>
          </a:schemeClr>
        </a:fillRef>
        <a:effectRef idx="0">
          <a:scrgbClr r="0" g="0" b="0"/>
        </a:effectRef>
        <a:fontRef idx="minor"/>
      </dsp:style>
      <dsp:txBody>
        <a:bodyPr/>
        <a:lstStyle/>
        <a:p/>
      </dsp:txBody>
      <dsp:txXfrm>
        <a:off x="1188304" y="1615988"/>
        <a:ext cx="2875696" cy="2186480"/>
      </dsp:txXfrm>
    </dsp:sp>
    <dsp:sp modelId="{F492B679-3C8C-4E72-95A8-8B81298826E7}">
      <dsp:nvSpPr>
        <dsp:cNvPr id="8" name="任意多边形 7"/>
        <dsp:cNvSpPr/>
      </dsp:nvSpPr>
      <dsp:spPr bwMode="white">
        <a:xfrm flipH="1">
          <a:off x="4064000" y="1615988"/>
          <a:ext cx="0" cy="2186480"/>
        </a:xfrm>
        <a:custGeom>
          <a:rect l="l" t="t" r="r" b="b"/>
          <a:pathLst>
            <a:path h="3442">
              <a:moveTo>
                <a:pt x="0" y="0"/>
              </a:moveTo>
              <a:lnTo>
                <a:pt x="0" y="3443"/>
              </a:lnTo>
            </a:path>
          </a:pathLst>
        </a:custGeom>
      </dsp:spPr>
      <dsp:style>
        <a:lnRef idx="2">
          <a:schemeClr val="accent2">
            <a:tint val="99000"/>
          </a:schemeClr>
        </a:lnRef>
        <a:fillRef idx="0">
          <a:schemeClr val="accent2">
            <a:tint val="99000"/>
          </a:schemeClr>
        </a:fillRef>
        <a:effectRef idx="0">
          <a:scrgbClr r="0" g="0" b="0"/>
        </a:effectRef>
        <a:fontRef idx="minor"/>
      </dsp:style>
      <dsp:txBody>
        <a:bodyPr/>
        <a:lstStyle/>
        <a:p/>
      </dsp:txBody>
      <dsp:txXfrm>
        <a:off x="4064000" y="1615988"/>
        <a:ext cx="0" cy="2186480"/>
      </dsp:txXfrm>
    </dsp:sp>
    <dsp:sp modelId="{AB3A8128-6C86-49B7-B5CC-0153888815E5}">
      <dsp:nvSpPr>
        <dsp:cNvPr id="11" name="任意多边形 10"/>
        <dsp:cNvSpPr/>
      </dsp:nvSpPr>
      <dsp:spPr bwMode="white">
        <a:xfrm>
          <a:off x="4064000" y="1615988"/>
          <a:ext cx="2875696" cy="2186480"/>
        </a:xfrm>
        <a:custGeom>
          <a:rect l="l" t="t" r="r" b="b"/>
          <a:pathLst>
            <a:path w="4529" h="3442">
              <a:moveTo>
                <a:pt x="0" y="0"/>
              </a:moveTo>
              <a:lnTo>
                <a:pt x="0" y="3050"/>
              </a:lnTo>
              <a:lnTo>
                <a:pt x="4529" y="3050"/>
              </a:lnTo>
              <a:lnTo>
                <a:pt x="4529" y="3443"/>
              </a:lnTo>
            </a:path>
          </a:pathLst>
        </a:custGeom>
      </dsp:spPr>
      <dsp:style>
        <a:lnRef idx="2">
          <a:schemeClr val="accent2">
            <a:tint val="99000"/>
          </a:schemeClr>
        </a:lnRef>
        <a:fillRef idx="0">
          <a:schemeClr val="accent2">
            <a:tint val="99000"/>
          </a:schemeClr>
        </a:fillRef>
        <a:effectRef idx="0">
          <a:scrgbClr r="0" g="0" b="0"/>
        </a:effectRef>
        <a:fontRef idx="minor"/>
      </dsp:style>
      <dsp:txBody>
        <a:bodyPr/>
        <a:lstStyle/>
        <a:p/>
      </dsp:txBody>
      <dsp:txXfrm>
        <a:off x="4064000" y="1615988"/>
        <a:ext cx="2875696" cy="2186480"/>
      </dsp:txXfrm>
    </dsp:sp>
    <dsp:sp modelId="{7CC60CE2-51D0-47DE-A469-FE4884597341}">
      <dsp:nvSpPr>
        <dsp:cNvPr id="14" name="任意多边形 13"/>
        <dsp:cNvSpPr/>
      </dsp:nvSpPr>
      <dsp:spPr bwMode="white">
        <a:xfrm>
          <a:off x="3814456" y="1615988"/>
          <a:ext cx="249544" cy="1093240"/>
        </a:xfrm>
        <a:custGeom>
          <a:rect l="l" t="t" r="r" b="b"/>
          <a:pathLst>
            <a:path w="393" h="1722">
              <a:moveTo>
                <a:pt x="393" y="0"/>
              </a:moveTo>
              <a:lnTo>
                <a:pt x="393" y="1722"/>
              </a:lnTo>
              <a:lnTo>
                <a:pt x="0" y="1722"/>
              </a:lnTo>
            </a:path>
          </a:pathLst>
        </a:custGeom>
      </dsp:spPr>
      <dsp:style>
        <a:lnRef idx="2">
          <a:schemeClr val="accent2">
            <a:tint val="99000"/>
          </a:schemeClr>
        </a:lnRef>
        <a:fillRef idx="0">
          <a:schemeClr val="accent2">
            <a:tint val="99000"/>
          </a:schemeClr>
        </a:fillRef>
        <a:effectRef idx="0">
          <a:scrgbClr r="0" g="0" b="0"/>
        </a:effectRef>
        <a:fontRef idx="minor"/>
      </dsp:style>
      <dsp:txBody>
        <a:bodyPr/>
        <a:lstStyle/>
        <a:p/>
      </dsp:txBody>
      <dsp:txXfrm>
        <a:off x="3814456" y="1615988"/>
        <a:ext cx="249544" cy="1093240"/>
      </dsp:txXfrm>
    </dsp:sp>
    <dsp:sp modelId="{AE79172D-D441-42BB-84EA-E3D989670DED}">
      <dsp:nvSpPr>
        <dsp:cNvPr id="17" name="矩形 2"/>
        <dsp:cNvSpPr/>
      </dsp:nvSpPr>
      <dsp:spPr bwMode="white">
        <a:xfrm>
          <a:off x="2875696" y="427684"/>
          <a:ext cx="2376608" cy="1188304"/>
        </a:xfrm>
        <a:prstGeom prst="rect">
          <a:avLst/>
        </a:prstGeom>
      </dsp:spPr>
      <dsp:style>
        <a:lnRef idx="0">
          <a:schemeClr val="lt1"/>
        </a:lnRef>
        <a:fillRef idx="3">
          <a:schemeClr val="accent2">
            <a:shade val="80000"/>
          </a:schemeClr>
        </a:fillRef>
        <a:effectRef idx="3">
          <a:scrgbClr r="0" g="0" b="0"/>
        </a:effectRef>
        <a:fontRef idx="minor">
          <a:schemeClr val="lt1"/>
        </a:fontRef>
      </dsp:style>
      <dsp:txBody>
        <a:bodyPr vert="horz" wrap="square" lIns="16510" tIns="16510" rIns="16510" bIns="16510" anchor="ctr"/>
        <a:lstStyle>
          <a:lvl1pPr algn="ctr">
            <a:defRPr sz="2600"/>
          </a:lvl1pPr>
          <a:lvl2pPr marL="228600" indent="-228600" algn="ctr">
            <a:defRPr sz="2000"/>
          </a:lvl2pPr>
          <a:lvl3pPr marL="457200" indent="-228600" algn="ctr">
            <a:defRPr sz="2000"/>
          </a:lvl3pPr>
          <a:lvl4pPr marL="685800" indent="-228600" algn="ctr">
            <a:defRPr sz="2000"/>
          </a:lvl4pPr>
          <a:lvl5pPr marL="914400" indent="-228600" algn="ctr">
            <a:defRPr sz="2000"/>
          </a:lvl5pPr>
          <a:lvl6pPr marL="1143000" indent="-228600" algn="ctr">
            <a:defRPr sz="2000"/>
          </a:lvl6pPr>
          <a:lvl7pPr marL="1371600" indent="-228600" algn="ctr">
            <a:defRPr sz="2000"/>
          </a:lvl7pPr>
          <a:lvl8pPr marL="1600200" indent="-228600" algn="ctr">
            <a:defRPr sz="2000"/>
          </a:lvl8pPr>
          <a:lvl9pPr marL="1828800" indent="-228600" algn="ctr">
            <a:defRPr sz="2000"/>
          </a:lvl9pPr>
        </a:lstStyle>
        <a:p>
          <a:pPr lvl="0">
            <a:lnSpc>
              <a:spcPct val="100000"/>
            </a:lnSpc>
            <a:spcBef>
              <a:spcPct val="0"/>
            </a:spcBef>
            <a:spcAft>
              <a:spcPct val="35000"/>
            </a:spcAft>
          </a:pPr>
          <a:r>
            <a:rPr lang="zh-CN" altLang="en-US"/>
            <a:t>译著</a:t>
          </a:r>
        </a:p>
      </dsp:txBody>
      <dsp:txXfrm>
        <a:off x="2875696" y="427684"/>
        <a:ext cx="2376608" cy="1188304"/>
      </dsp:txXfrm>
    </dsp:sp>
    <dsp:sp modelId="{43B7C837-49D6-40CE-BBAB-953D9E4BA7ED}">
      <dsp:nvSpPr>
        <dsp:cNvPr id="6" name="矩形 5"/>
        <dsp:cNvSpPr/>
      </dsp:nvSpPr>
      <dsp:spPr bwMode="white">
        <a:xfrm>
          <a:off x="0" y="3802467"/>
          <a:ext cx="2376608" cy="1188304"/>
        </a:xfrm>
        <a:prstGeom prst="rect">
          <a:avLst/>
        </a:prstGeom>
      </dsp:spPr>
      <dsp:style>
        <a:lnRef idx="0">
          <a:schemeClr val="lt1"/>
        </a:lnRef>
        <a:fillRef idx="3">
          <a:schemeClr val="accent2">
            <a:tint val="99000"/>
            <a:hueOff val="0"/>
            <a:satOff val="0"/>
            <a:lumOff val="0"/>
            <a:alpha val="100000"/>
          </a:schemeClr>
        </a:fillRef>
        <a:effectRef idx="3">
          <a:scrgbClr r="0" g="0" b="0"/>
        </a:effectRef>
        <a:fontRef idx="minor">
          <a:schemeClr val="lt1"/>
        </a:fontRef>
      </dsp:style>
      <dsp:txBody>
        <a:bodyPr vert="horz" wrap="square" lIns="16510" tIns="16510" rIns="16510" bIns="16510" anchor="ctr"/>
        <a:lstStyle>
          <a:lvl1pPr algn="ctr">
            <a:defRPr sz="2600"/>
          </a:lvl1pPr>
          <a:lvl2pPr marL="228600" indent="-228600" algn="ctr">
            <a:defRPr sz="2000"/>
          </a:lvl2pPr>
          <a:lvl3pPr marL="457200" indent="-228600" algn="ctr">
            <a:defRPr sz="2000"/>
          </a:lvl3pPr>
          <a:lvl4pPr marL="685800" indent="-228600" algn="ctr">
            <a:defRPr sz="2000"/>
          </a:lvl4pPr>
          <a:lvl5pPr marL="914400" indent="-228600" algn="ctr">
            <a:defRPr sz="2000"/>
          </a:lvl5pPr>
          <a:lvl6pPr marL="1143000" indent="-228600" algn="ctr">
            <a:defRPr sz="2000"/>
          </a:lvl6pPr>
          <a:lvl7pPr marL="1371600" indent="-228600" algn="ctr">
            <a:defRPr sz="2000"/>
          </a:lvl7pPr>
          <a:lvl8pPr marL="1600200" indent="-228600" algn="ctr">
            <a:defRPr sz="2000"/>
          </a:lvl8pPr>
          <a:lvl9pPr marL="1828800" indent="-228600" algn="ctr">
            <a:defRPr sz="2000"/>
          </a:lvl9pPr>
        </a:lstStyle>
        <a:p>
          <a:pPr lvl="0">
            <a:lnSpc>
              <a:spcPct val="100000"/>
            </a:lnSpc>
            <a:spcBef>
              <a:spcPct val="0"/>
            </a:spcBef>
            <a:spcAft>
              <a:spcPct val="35000"/>
            </a:spcAft>
          </a:pPr>
          <a:r>
            <a:rPr lang="zh-CN" altLang="en-US"/>
            <a:t>促进中西文化交流</a:t>
          </a:r>
        </a:p>
      </dsp:txBody>
      <dsp:txXfrm>
        <a:off x="0" y="3802467"/>
        <a:ext cx="2376608" cy="1188304"/>
      </dsp:txXfrm>
    </dsp:sp>
    <dsp:sp modelId="{08A0D1D2-3A20-4D63-8E35-B7C8B6B16D48}">
      <dsp:nvSpPr>
        <dsp:cNvPr id="9" name="矩形 8"/>
        <dsp:cNvSpPr/>
      </dsp:nvSpPr>
      <dsp:spPr bwMode="white">
        <a:xfrm>
          <a:off x="2875696" y="3802467"/>
          <a:ext cx="2376608" cy="1188304"/>
        </a:xfrm>
        <a:prstGeom prst="rect">
          <a:avLst/>
        </a:prstGeom>
      </dsp:spPr>
      <dsp:style>
        <a:lnRef idx="0">
          <a:schemeClr val="lt1"/>
        </a:lnRef>
        <a:fillRef idx="3">
          <a:schemeClr val="accent2">
            <a:tint val="99000"/>
            <a:hueOff val="0"/>
            <a:satOff val="0"/>
            <a:lumOff val="0"/>
            <a:alpha val="100000"/>
          </a:schemeClr>
        </a:fillRef>
        <a:effectRef idx="3">
          <a:scrgbClr r="0" g="0" b="0"/>
        </a:effectRef>
        <a:fontRef idx="minor">
          <a:schemeClr val="lt1"/>
        </a:fontRef>
      </dsp:style>
      <dsp:txBody>
        <a:bodyPr vert="horz" wrap="square" lIns="16510" tIns="16510" rIns="16510" bIns="16510" anchor="ctr"/>
        <a:lstStyle>
          <a:lvl1pPr algn="ctr">
            <a:defRPr sz="2600"/>
          </a:lvl1pPr>
          <a:lvl2pPr marL="228600" indent="-228600" algn="ctr">
            <a:defRPr sz="2000"/>
          </a:lvl2pPr>
          <a:lvl3pPr marL="457200" indent="-228600" algn="ctr">
            <a:defRPr sz="2000"/>
          </a:lvl3pPr>
          <a:lvl4pPr marL="685800" indent="-228600" algn="ctr">
            <a:defRPr sz="2000"/>
          </a:lvl4pPr>
          <a:lvl5pPr marL="914400" indent="-228600" algn="ctr">
            <a:defRPr sz="2000"/>
          </a:lvl5pPr>
          <a:lvl6pPr marL="1143000" indent="-228600" algn="ctr">
            <a:defRPr sz="2000"/>
          </a:lvl6pPr>
          <a:lvl7pPr marL="1371600" indent="-228600" algn="ctr">
            <a:defRPr sz="2000"/>
          </a:lvl7pPr>
          <a:lvl8pPr marL="1600200" indent="-228600" algn="ctr">
            <a:defRPr sz="2000"/>
          </a:lvl8pPr>
          <a:lvl9pPr marL="1828800" indent="-228600" algn="ctr">
            <a:defRPr sz="2000"/>
          </a:lvl9pPr>
        </a:lstStyle>
        <a:p>
          <a:pPr lvl="0">
            <a:lnSpc>
              <a:spcPct val="100000"/>
            </a:lnSpc>
            <a:spcBef>
              <a:spcPct val="0"/>
            </a:spcBef>
            <a:spcAft>
              <a:spcPct val="35000"/>
            </a:spcAft>
          </a:pPr>
          <a:r>
            <a:rPr lang="zh-CN" altLang="en-US"/>
            <a:t>扩大文化影响力</a:t>
          </a:r>
        </a:p>
      </dsp:txBody>
      <dsp:txXfrm>
        <a:off x="2875696" y="3802467"/>
        <a:ext cx="2376608" cy="1188304"/>
      </dsp:txXfrm>
    </dsp:sp>
    <dsp:sp modelId="{7D64F4A3-0E55-47AC-A59B-9D5A9DC25552}">
      <dsp:nvSpPr>
        <dsp:cNvPr id="12" name="矩形 11"/>
        <dsp:cNvSpPr/>
      </dsp:nvSpPr>
      <dsp:spPr bwMode="white">
        <a:xfrm>
          <a:off x="5751392" y="3802467"/>
          <a:ext cx="2376608" cy="1188304"/>
        </a:xfrm>
        <a:prstGeom prst="rect">
          <a:avLst/>
        </a:prstGeom>
      </dsp:spPr>
      <dsp:style>
        <a:lnRef idx="0">
          <a:schemeClr val="lt1"/>
        </a:lnRef>
        <a:fillRef idx="3">
          <a:schemeClr val="accent2">
            <a:tint val="99000"/>
            <a:hueOff val="0"/>
            <a:satOff val="0"/>
            <a:lumOff val="0"/>
            <a:alpha val="100000"/>
          </a:schemeClr>
        </a:fillRef>
        <a:effectRef idx="3">
          <a:scrgbClr r="0" g="0" b="0"/>
        </a:effectRef>
        <a:fontRef idx="minor">
          <a:schemeClr val="lt1"/>
        </a:fontRef>
      </dsp:style>
      <dsp:txBody>
        <a:bodyPr vert="horz" wrap="square" lIns="16510" tIns="16510" rIns="16510" bIns="16510" anchor="ctr"/>
        <a:lstStyle>
          <a:lvl1pPr algn="ctr">
            <a:defRPr sz="2600"/>
          </a:lvl1pPr>
          <a:lvl2pPr marL="228600" indent="-228600" algn="ctr">
            <a:defRPr sz="2000"/>
          </a:lvl2pPr>
          <a:lvl3pPr marL="457200" indent="-228600" algn="ctr">
            <a:defRPr sz="2000"/>
          </a:lvl3pPr>
          <a:lvl4pPr marL="685800" indent="-228600" algn="ctr">
            <a:defRPr sz="2000"/>
          </a:lvl4pPr>
          <a:lvl5pPr marL="914400" indent="-228600" algn="ctr">
            <a:defRPr sz="2000"/>
          </a:lvl5pPr>
          <a:lvl6pPr marL="1143000" indent="-228600" algn="ctr">
            <a:defRPr sz="2000"/>
          </a:lvl6pPr>
          <a:lvl7pPr marL="1371600" indent="-228600" algn="ctr">
            <a:defRPr sz="2000"/>
          </a:lvl7pPr>
          <a:lvl8pPr marL="1600200" indent="-228600" algn="ctr">
            <a:defRPr sz="2000"/>
          </a:lvl8pPr>
          <a:lvl9pPr marL="1828800" indent="-228600" algn="ctr">
            <a:defRPr sz="2000"/>
          </a:lvl9pPr>
        </a:lstStyle>
        <a:p>
          <a:pPr lvl="0">
            <a:lnSpc>
              <a:spcPct val="100000"/>
            </a:lnSpc>
            <a:spcBef>
              <a:spcPct val="0"/>
            </a:spcBef>
            <a:spcAft>
              <a:spcPct val="35000"/>
            </a:spcAft>
          </a:pPr>
          <a:r>
            <a:rPr lang="zh-CN" altLang="en-US"/>
            <a:t>促成翻译活动频频展开</a:t>
          </a:r>
        </a:p>
      </dsp:txBody>
      <dsp:txXfrm>
        <a:off x="5751392" y="3802467"/>
        <a:ext cx="2376608" cy="1188304"/>
      </dsp:txXfrm>
    </dsp:sp>
    <dsp:sp modelId="{15F46F7C-8483-49B2-9069-BD47518FA3C5}">
      <dsp:nvSpPr>
        <dsp:cNvPr id="15" name="矩形 14"/>
        <dsp:cNvSpPr/>
      </dsp:nvSpPr>
      <dsp:spPr bwMode="white">
        <a:xfrm>
          <a:off x="1437848" y="2115075"/>
          <a:ext cx="2376608" cy="1188304"/>
        </a:xfrm>
        <a:prstGeom prst="rect">
          <a:avLst/>
        </a:prstGeom>
      </dsp:spPr>
      <dsp:style>
        <a:lnRef idx="0">
          <a:schemeClr val="lt1"/>
        </a:lnRef>
        <a:fillRef idx="3">
          <a:schemeClr val="accent2">
            <a:shade val="80000"/>
          </a:schemeClr>
        </a:fillRef>
        <a:effectRef idx="3">
          <a:scrgbClr r="0" g="0" b="0"/>
        </a:effectRef>
        <a:fontRef idx="minor">
          <a:schemeClr val="lt1"/>
        </a:fontRef>
      </dsp:style>
      <dsp:txBody>
        <a:bodyPr vert="horz" wrap="square" lIns="16510" tIns="16510" rIns="16510" bIns="16510" anchor="ctr"/>
        <a:lstStyle>
          <a:lvl1pPr algn="ctr">
            <a:defRPr sz="2600"/>
          </a:lvl1pPr>
          <a:lvl2pPr marL="228600" indent="-228600" algn="ctr">
            <a:defRPr sz="2000"/>
          </a:lvl2pPr>
          <a:lvl3pPr marL="457200" indent="-228600" algn="ctr">
            <a:defRPr sz="2000"/>
          </a:lvl3pPr>
          <a:lvl4pPr marL="685800" indent="-228600" algn="ctr">
            <a:defRPr sz="2000"/>
          </a:lvl4pPr>
          <a:lvl5pPr marL="914400" indent="-228600" algn="ctr">
            <a:defRPr sz="2000"/>
          </a:lvl5pPr>
          <a:lvl6pPr marL="1143000" indent="-228600" algn="ctr">
            <a:defRPr sz="2000"/>
          </a:lvl6pPr>
          <a:lvl7pPr marL="1371600" indent="-228600" algn="ctr">
            <a:defRPr sz="2000"/>
          </a:lvl7pPr>
          <a:lvl8pPr marL="1600200" indent="-228600" algn="ctr">
            <a:defRPr sz="2000"/>
          </a:lvl8pPr>
          <a:lvl9pPr marL="1828800" indent="-228600" algn="ctr">
            <a:defRPr sz="2000"/>
          </a:lvl9pPr>
        </a:lstStyle>
        <a:p>
          <a:pPr lvl="0">
            <a:lnSpc>
              <a:spcPct val="100000"/>
            </a:lnSpc>
            <a:spcBef>
              <a:spcPct val="0"/>
            </a:spcBef>
            <a:spcAft>
              <a:spcPct val="35000"/>
            </a:spcAft>
          </a:pPr>
          <a:r>
            <a:rPr lang="zh-CN" altLang="en-US"/>
            <a:t>佛经翻译</a:t>
          </a:r>
        </a:p>
        <a:p>
          <a:pPr lvl="0">
            <a:lnSpc>
              <a:spcPct val="100000"/>
            </a:lnSpc>
            <a:spcBef>
              <a:spcPct val="0"/>
            </a:spcBef>
            <a:spcAft>
              <a:spcPct val="35000"/>
            </a:spcAft>
          </a:pPr>
          <a:r>
            <a:rPr lang="zh-CN" altLang="en-US"/>
            <a:t>《坤舆万国全图》</a:t>
          </a:r>
        </a:p>
      </dsp:txBody>
      <dsp:txXfrm>
        <a:off x="1437848" y="2115075"/>
        <a:ext cx="2376608" cy="1188304"/>
      </dsp:txXfrm>
    </dsp:sp>
    <dsp:sp modelId="{86420519-308D-4A6A-8FEA-6FB2E39BA448}">
      <dsp:nvSpPr>
        <dsp:cNvPr id="4" name="矩形 3" hidden="1"/>
        <dsp:cNvSpPr/>
      </dsp:nvSpPr>
      <dsp:spPr bwMode="white">
        <a:xfrm>
          <a:off x="2875696" y="427684"/>
          <a:ext cx="475322" cy="1188304"/>
        </a:xfrm>
        <a:prstGeom prst="rect">
          <a:avLst/>
        </a:prstGeom>
      </dsp:spPr>
      <dsp:style>
        <a:lnRef idx="0">
          <a:schemeClr val="lt1"/>
        </a:lnRef>
        <a:fillRef idx="3">
          <a:schemeClr val="accent2">
            <a:shade val="80000"/>
          </a:schemeClr>
        </a:fillRef>
        <a:effectRef idx="3">
          <a:scrgbClr r="0" g="0" b="0"/>
        </a:effectRef>
        <a:fontRef idx="minor">
          <a:schemeClr val="lt1"/>
        </a:fontRef>
      </dsp:style>
      <dsp:txBody>
        <a:bodyPr/>
        <a:lstStyle/>
        <a:p/>
      </dsp:txBody>
      <dsp:txXfrm>
        <a:off x="2875696" y="427684"/>
        <a:ext cx="475322" cy="1188304"/>
      </dsp:txXfrm>
    </dsp:sp>
    <dsp:sp modelId="{9A037140-9B69-4B9F-A134-F2F2EB0F2E32}">
      <dsp:nvSpPr>
        <dsp:cNvPr id="7" name="矩形 6" hidden="1"/>
        <dsp:cNvSpPr/>
      </dsp:nvSpPr>
      <dsp:spPr bwMode="white">
        <a:xfrm>
          <a:off x="0" y="3802467"/>
          <a:ext cx="475322" cy="1188304"/>
        </a:xfrm>
        <a:prstGeom prst="rect">
          <a:avLst/>
        </a:prstGeom>
      </dsp:spPr>
      <dsp:style>
        <a:lnRef idx="0">
          <a:schemeClr val="lt1"/>
        </a:lnRef>
        <a:fillRef idx="3">
          <a:schemeClr val="accent2">
            <a:shade val="80000"/>
          </a:schemeClr>
        </a:fillRef>
        <a:effectRef idx="3">
          <a:scrgbClr r="0" g="0" b="0"/>
        </a:effectRef>
        <a:fontRef idx="minor">
          <a:schemeClr val="lt1"/>
        </a:fontRef>
      </dsp:style>
      <dsp:txBody>
        <a:bodyPr/>
        <a:lstStyle/>
        <a:p/>
      </dsp:txBody>
      <dsp:txXfrm>
        <a:off x="0" y="3802467"/>
        <a:ext cx="475322" cy="1188304"/>
      </dsp:txXfrm>
    </dsp:sp>
    <dsp:sp modelId="{6238C53E-A961-488B-8FBD-6EC13507B069}">
      <dsp:nvSpPr>
        <dsp:cNvPr id="10" name="矩形 9" hidden="1"/>
        <dsp:cNvSpPr/>
      </dsp:nvSpPr>
      <dsp:spPr bwMode="white">
        <a:xfrm>
          <a:off x="2875696" y="3802467"/>
          <a:ext cx="475322" cy="1188304"/>
        </a:xfrm>
        <a:prstGeom prst="rect">
          <a:avLst/>
        </a:prstGeom>
      </dsp:spPr>
      <dsp:style>
        <a:lnRef idx="0">
          <a:schemeClr val="lt1"/>
        </a:lnRef>
        <a:fillRef idx="3">
          <a:schemeClr val="accent2">
            <a:shade val="80000"/>
          </a:schemeClr>
        </a:fillRef>
        <a:effectRef idx="3">
          <a:scrgbClr r="0" g="0" b="0"/>
        </a:effectRef>
        <a:fontRef idx="minor">
          <a:schemeClr val="lt1"/>
        </a:fontRef>
      </dsp:style>
      <dsp:txBody>
        <a:bodyPr/>
        <a:lstStyle/>
        <a:p/>
      </dsp:txBody>
      <dsp:txXfrm>
        <a:off x="2875696" y="3802467"/>
        <a:ext cx="475322" cy="1188304"/>
      </dsp:txXfrm>
    </dsp:sp>
    <dsp:sp modelId="{5667CB49-EC34-46BC-AD2D-72F3BD95D049}">
      <dsp:nvSpPr>
        <dsp:cNvPr id="13" name="矩形 12" hidden="1"/>
        <dsp:cNvSpPr/>
      </dsp:nvSpPr>
      <dsp:spPr bwMode="white">
        <a:xfrm>
          <a:off x="5751392" y="3802467"/>
          <a:ext cx="475322" cy="1188304"/>
        </a:xfrm>
        <a:prstGeom prst="rect">
          <a:avLst/>
        </a:prstGeom>
      </dsp:spPr>
      <dsp:style>
        <a:lnRef idx="0">
          <a:schemeClr val="lt1"/>
        </a:lnRef>
        <a:fillRef idx="3">
          <a:schemeClr val="accent2">
            <a:shade val="80000"/>
          </a:schemeClr>
        </a:fillRef>
        <a:effectRef idx="3">
          <a:scrgbClr r="0" g="0" b="0"/>
        </a:effectRef>
        <a:fontRef idx="minor">
          <a:schemeClr val="lt1"/>
        </a:fontRef>
      </dsp:style>
      <dsp:txBody>
        <a:bodyPr/>
        <a:lstStyle/>
        <a:p/>
      </dsp:txBody>
      <dsp:txXfrm>
        <a:off x="5751392" y="3802467"/>
        <a:ext cx="475322" cy="1188304"/>
      </dsp:txXfrm>
    </dsp:sp>
    <dsp:sp modelId="{84CA6990-2D5D-47C3-9020-DF2944DEADCF}">
      <dsp:nvSpPr>
        <dsp:cNvPr id="16" name="矩形 15" hidden="1"/>
        <dsp:cNvSpPr/>
      </dsp:nvSpPr>
      <dsp:spPr bwMode="white">
        <a:xfrm>
          <a:off x="1437848" y="2115075"/>
          <a:ext cx="475322" cy="1188304"/>
        </a:xfrm>
        <a:prstGeom prst="rect">
          <a:avLst/>
        </a:prstGeom>
      </dsp:spPr>
      <dsp:style>
        <a:lnRef idx="0">
          <a:schemeClr val="lt1"/>
        </a:lnRef>
        <a:fillRef idx="3">
          <a:schemeClr val="accent2">
            <a:shade val="80000"/>
          </a:schemeClr>
        </a:fillRef>
        <a:effectRef idx="3">
          <a:scrgbClr r="0" g="0" b="0"/>
        </a:effectRef>
        <a:fontRef idx="minor">
          <a:schemeClr val="lt1"/>
        </a:fontRef>
      </dsp:style>
      <dsp:txBody>
        <a:bodyPr/>
        <a:lstStyle/>
        <a:p/>
      </dsp:txBody>
      <dsp:txXfrm>
        <a:off x="1437848" y="2115075"/>
        <a:ext cx="475322" cy="1188304"/>
      </dsp:txXfrm>
    </dsp:sp>
  </dsp:spTree>
</dsp:drawing>
</file>

<file path=ppt/diagrams/layout1.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rSet qsTypeId="urn:microsoft.com/office/officeart/2005/8/quickstyle/simple5"/>
        </dgm:pt>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rSet csTypeId="urn:microsoft.com/office/officeart/2005/8/colors/accent6_5"/>
        </dgm:pt>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r:blip="">
            <dgm:adjLst/>
          </dgm:shape>
          <dgm:presOf/>
          <dgm:ruleLst/>
          <dgm:layoutNode name="rootComposite1">
            <dgm:alg type="composite"/>
            <dgm:shape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dgm:ruleLst>
            </dgm:layoutNode>
            <dgm:layoutNode name="rootConnector1" moveWith="rootText1">
              <dgm:alg type="sp"/>
              <dgm:shape type="rect" r:blip="" hideGeom="1">
                <dgm:adjLst/>
              </dgm:shape>
              <dgm:presOf axis="self" ptType="node" cnt="1"/>
              <dgm:constrLst/>
              <dgm:ruleLst/>
            </dgm:layoutNode>
          </dgm:layoutNode>
          <dgm:layoutNode name="hierChild2">
            <dgm:choose name="Name21">
              <dgm:if name="Name22" func="var" arg="hierBranch" op="equ" val="l">
                <dgm:alg type="hierChild">
                  <dgm:param type="linDir" val="fromT"/>
                  <dgm:param type="chAlign" val="r"/>
                </dgm:alg>
              </dgm:if>
              <dgm:if name="Name23" func="var" arg="hierBranch" op="equ" val="r">
                <dgm:alg type="hierChild">
                  <dgm:param type="linDir" val="fromT"/>
                  <dgm:param type="chAlign" val="l"/>
                </dgm:alg>
              </dgm:if>
              <dgm:if name="Name24" func="var" arg="hierBranch" op="equ" val="hang">
                <dgm:choose name="Name25">
                  <dgm:if name="Name26" func="var" arg="dir" op="equ" val="norm">
                    <dgm:alg type="hierChild">
                      <dgm:param type="linDir" val="fromL"/>
                      <dgm:param type="chAlign" val="l"/>
                      <dgm:param type="secLinDir" val="fromT"/>
                      <dgm:param type="secChAlign" val="t"/>
                    </dgm:alg>
                  </dgm:if>
                  <dgm:else name="Name27">
                    <dgm:alg type="hierChild">
                      <dgm:param type="linDir" val="fromR"/>
                      <dgm:param type="chAlign" val="l"/>
                      <dgm:param type="secLinDir" val="fromT"/>
                      <dgm:param type="secChAlign" val="t"/>
                    </dgm:alg>
                  </dgm:else>
                </dgm:choose>
              </dgm:if>
              <dgm:else name="Name28">
                <dgm:choose name="Name29">
                  <dgm:if name="Name30" func="var" arg="dir" op="equ" val="norm">
                    <dgm:alg type="hierChild"/>
                  </dgm:if>
                  <dgm:else name="Name31">
                    <dgm:alg type="hierChild">
                      <dgm:param type="linDir" val="fromR"/>
                    </dgm:alg>
                  </dgm:else>
                </dgm:choose>
              </dgm:else>
            </dgm:choose>
            <dgm:shape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dim" val="1D"/>
                        <dgm:param type="endSty" val="noArr"/>
                        <dgm:param type="connRout" val="bend"/>
                        <dgm:param type="begPts" val="bCtr"/>
                        <dgm:param type="endPts" val="tCtr"/>
                        <dgm:param type="bendPt" val="end"/>
                      </dgm:alg>
                      <dgm:shape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dim" val="1D"/>
                            <dgm:param type="endSty" val="noArr"/>
                            <dgm:param type="connRout" val="bend"/>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dim" val="1D"/>
                                    <dgm:param type="endSty" val="noArr"/>
                                    <dgm:param type="connRout" val="bend"/>
                                    <dgm:param type="begPts" val="bCtr"/>
                                    <dgm:param type="endPts" val="midL midR"/>
                                  </dgm:alg>
                                </dgm:if>
                                <dgm:else name="Name45">
                                  <dgm:alg type="conn">
                                    <dgm:param type="srcNode" val="rootConnector"/>
                                    <dgm:param type="dim" val="1D"/>
                                    <dgm:param type="endSty" val="noArr"/>
                                    <dgm:param type="connRout" val="bend"/>
                                    <dgm:param type="begPts" val="bCtr"/>
                                    <dgm:param type="endPts" val="midL midR"/>
                                  </dgm:alg>
                                </dgm:else>
                              </dgm:choose>
                            </dgm:if>
                            <dgm:else name="Name46">
                              <dgm:alg type="conn">
                                <dgm:param type="dim" val="1D"/>
                                <dgm:param type="endSty" val="noArr"/>
                                <dgm:param type="connRout" val="bend"/>
                                <dgm:param type="begPts" val="bCtr"/>
                                <dgm:param type="endPts" val="tCtr"/>
                                <dgm:param type="bendPt" val="end"/>
                              </dgm:alg>
                            </dgm:else>
                          </dgm:choose>
                        </dgm:else>
                      </dgm:choose>
                      <dgm:shape type="conn" r:blip="" zOrderOff="-99999">
                        <dgm:adjLst/>
                      </dgm:shape>
                      <dgm:presOf axis="self"/>
                      <dgm:constrLst>
                        <dgm:constr type="begPad"/>
                        <dgm:constr type="endPad"/>
                      </dgm:constrLst>
                      <dgm:ruleLst/>
                    </dgm:layoutNode>
                  </dgm:if>
                  <dgm:if name="Name47" func="var" arg="hierBranch" op="equ" val="hang">
                    <dgm:layoutNode name="Name48">
                      <dgm:alg type="conn">
                        <dgm:param type="dim" val="1D"/>
                        <dgm:param type="endSty" val="noArr"/>
                        <dgm:param type="connRout" val="bend"/>
                        <dgm:param type="begPts" val="bCtr"/>
                        <dgm:param type="endPts" val="midL midR"/>
                      </dgm:alg>
                      <dgm:shape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dim" val="1D"/>
                                <dgm:param type="endSty" val="noArr"/>
                                <dgm:param type="connRout" val="bend"/>
                                <dgm:param type="begPts" val="bCtr"/>
                                <dgm:param type="endPts" val="midL midR"/>
                              </dgm:alg>
                            </dgm:if>
                            <dgm:else name="Name55">
                              <dgm:alg type="conn">
                                <dgm:param type="srcNode" val="rootConnector1"/>
                                <dgm:param type="dim" val="1D"/>
                                <dgm:param type="endSty" val="noArr"/>
                                <dgm:param type="connRout" val="bend"/>
                                <dgm:param type="begPts" val="bCtr"/>
                                <dgm:param type="endPts" val="midL midR"/>
                              </dgm:alg>
                            </dgm:else>
                          </dgm:choose>
                        </dgm:if>
                        <dgm:else name="Name56">
                          <dgm:choose name="Name57">
                            <dgm:if name="Name58" axis="par ch" ptType="node asst" func="cnt" op="gte" val="1">
                              <dgm:alg type="conn">
                                <dgm:param type="dim" val="1D"/>
                                <dgm:param type="endSty" val="noArr"/>
                                <dgm:param type="connRout" val="bend"/>
                                <dgm:param type="begPts" val="bCtr"/>
                                <dgm:param type="endPts" val="midL midR"/>
                              </dgm:alg>
                            </dgm:if>
                            <dgm:else name="Name59">
                              <dgm:alg type="conn">
                                <dgm:param type="srcNode" val="rootConnector"/>
                                <dgm:param type="dim" val="1D"/>
                                <dgm:param type="endSty" val="noArr"/>
                                <dgm:param type="connRout" val="bend"/>
                                <dgm:param type="begPts" val="bCtr"/>
                                <dgm:param type="endPts" val="midL midR"/>
                              </dgm:alg>
                            </dgm:else>
                          </dgm:choose>
                        </dgm:else>
                      </dgm:choose>
                      <dgm:shape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r:blip="">
                          <dgm:adjLst/>
                        </dgm:shape>
                        <dgm:presOf/>
                        <dgm:constrLst>
                          <dgm:constr type="alignOff" val="0.65"/>
                        </dgm:constrLst>
                      </dgm:if>
                      <dgm:else name="Name64">
                        <dgm:alg type="hierRoot">
                          <dgm:param type="hierAlign" val="tR"/>
                        </dgm:alg>
                        <dgm:shape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r:blip="">
                          <dgm:adjLst/>
                        </dgm:shape>
                        <dgm:presOf/>
                        <dgm:constrLst>
                          <dgm:constr type="alignOff" val="0.65"/>
                        </dgm:constrLst>
                      </dgm:if>
                      <dgm:else name="Name68">
                        <dgm:alg type="hierRoot">
                          <dgm:param type="hierAlign" val="tL"/>
                        </dgm:alg>
                        <dgm:shape r:blip="">
                          <dgm:adjLst/>
                        </dgm:shape>
                        <dgm:presOf/>
                        <dgm:constrLst>
                          <dgm:constr type="alignOff" val="0.25"/>
                        </dgm:constrLst>
                      </dgm:else>
                    </dgm:choose>
                  </dgm:if>
                  <dgm:if name="Name69" func="var" arg="hierBranch" op="equ" val="std">
                    <dgm:alg type="hierRoot"/>
                    <dgm:shape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r:blip="">
                              <dgm:adjLst/>
                            </dgm:shape>
                            <dgm:presOf/>
                            <dgm:constrLst>
                              <dgm:constr type="alignOff" val="0.65"/>
                            </dgm:constrLst>
                          </dgm:if>
                          <dgm:else name="Name75">
                            <dgm:alg type="hierRoot">
                              <dgm:param type="hierAlign" val="tL"/>
                            </dgm:alg>
                            <dgm:shape r:blip="">
                              <dgm:adjLst/>
                            </dgm:shape>
                            <dgm:presOf/>
                            <dgm:constrLst>
                              <dgm:constr type="alignOff" val="0.25"/>
                            </dgm:constrLst>
                          </dgm:else>
                        </dgm:choose>
                      </dgm:if>
                      <dgm:else name="Name76">
                        <dgm:alg type="hierRoot"/>
                        <dgm:shape r:blip="">
                          <dgm:adjLst/>
                        </dgm:shape>
                        <dgm:presOf/>
                        <dgm:constrLst>
                          <dgm:constr type="alignOff"/>
                          <dgm:constr type="bendDist" for="des" ptType="parTrans" refType="sp" fact="0.5"/>
                        </dgm:constrLst>
                      </dgm:else>
                    </dgm:choose>
                  </dgm:if>
                  <dgm:else name="Name77">
                    <dgm:alg type="hierRoot"/>
                    <dgm:shape r:blip="">
                      <dgm:adjLst/>
                    </dgm:shape>
                    <dgm:presOf/>
                    <dgm:constrLst>
                      <dgm:constr type="alignOff" val="0.65"/>
                    </dgm:constrLst>
                  </dgm:else>
                </dgm:choose>
                <dgm:ruleLst/>
                <dgm:layoutNode name="rootComposite">
                  <dgm:alg type="composite"/>
                  <dgm:shape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dgm:ruleLst>
                  </dgm:layoutNode>
                  <dgm:layoutNode name="rootConnector" moveWith="rootText">
                    <dgm:alg type="sp"/>
                    <dgm:shape type="rect" r:blip="" hideGeom="1">
                      <dgm:adjLst/>
                    </dgm:shape>
                    <dgm:presOf axis="self" ptType="node" cnt="1"/>
                    <dgm:constrLst/>
                    <dgm:ruleLst/>
                  </dgm:layoutNode>
                </dgm:layoutNode>
                <dgm:layoutNode name="hierChild4">
                  <dgm:choose name="Name83">
                    <dgm:if name="Name84" func="var" arg="hierBranch" op="equ" val="l">
                      <dgm:alg type="hierChild">
                        <dgm:param type="linDir" val="fromT"/>
                        <dgm:param type="chAlign" val="r"/>
                      </dgm:alg>
                    </dgm:if>
                    <dgm:if name="Name85" func="var" arg="hierBranch" op="equ" val="r">
                      <dgm:alg type="hierChild">
                        <dgm:param type="linDir" val="fromT"/>
                        <dgm:param type="chAlign" val="l"/>
                      </dgm:alg>
                    </dgm:if>
                    <dgm:if name="Name86" func="var" arg="hierBranch" op="equ" val="hang">
                      <dgm:choose name="Name87">
                        <dgm:if name="Name88" func="var" arg="dir" op="equ" val="norm">
                          <dgm:alg type="hierChild">
                            <dgm:param type="linDir" val="fromL"/>
                            <dgm:param type="chAlign" val="l"/>
                            <dgm:param type="secLinDir" val="fromT"/>
                            <dgm:param type="secChAlign" val="t"/>
                          </dgm:alg>
                        </dgm:if>
                        <dgm:else name="Name89">
                          <dgm:alg type="hierChild">
                            <dgm:param type="linDir" val="fromR"/>
                            <dgm:param type="chAlign" val="l"/>
                            <dgm:param type="secLinDir" val="fromT"/>
                            <dgm:param type="secChAlign" val="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linDir" val="fromT"/>
                            <dgm:param type="chAlign" val="l"/>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r:blip="">
                    <dgm:adjLst/>
                  </dgm:shape>
                  <dgm:presOf/>
                  <dgm:constrLst/>
                  <dgm:ruleLst/>
                  <dgm:forEach name="Name102" ref="rep2a"/>
                </dgm:layoutNode>
                <dgm:layoutNode name="hierChild5">
                  <dgm:choose name="Name103">
                    <dgm:if name="Name104" func="var" arg="dir" op="equ" val="norm">
                      <dgm:alg type="hierChild">
                        <dgm:param type="linDir" val="fromL"/>
                        <dgm:param type="chAlign" val="l"/>
                        <dgm:param type="secLinDir" val="fromT"/>
                        <dgm:param type="secChAlign" val="t"/>
                      </dgm:alg>
                    </dgm:if>
                    <dgm:else name="Name105">
                      <dgm:alg type="hierChild">
                        <dgm:param type="linDir" val="fromR"/>
                        <dgm:param type="chAlign" val="l"/>
                        <dgm:param type="secLinDir" val="fromT"/>
                        <dgm:param type="secChAlign" val="t"/>
                      </dgm:alg>
                    </dgm:else>
                  </dgm:choose>
                  <dgm:shape r:blip="">
                    <dgm:adjLst/>
                  </dgm:shape>
                  <dgm:presOf/>
                  <dgm:constrLst/>
                  <dgm:ruleLst/>
                  <dgm:forEach name="Name106" ref="rep2b"/>
                </dgm:layoutNode>
              </dgm:layoutNode>
            </dgm:forEach>
          </dgm:layoutNode>
          <dgm:layoutNode name="hierChild3">
            <dgm:choose name="Name107">
              <dgm:if name="Name108" func="var" arg="dir" op="equ" val="norm">
                <dgm:alg type="hierChild">
                  <dgm:param type="linDir" val="fromL"/>
                  <dgm:param type="chAlign" val="l"/>
                  <dgm:param type="secLinDir" val="fromT"/>
                  <dgm:param type="secChAlign" val="t"/>
                </dgm:alg>
              </dgm:if>
              <dgm:else name="Name109">
                <dgm:alg type="hierChild">
                  <dgm:param type="linDir" val="fromR"/>
                  <dgm:param type="chAlign" val="l"/>
                  <dgm:param type="secLinDir" val="fromT"/>
                  <dgm:param type="secChAlign" val="t"/>
                </dgm:alg>
              </dgm:else>
            </dgm:choose>
            <dgm:shape r:blip="">
              <dgm:adjLst/>
            </dgm:shape>
            <dgm:presOf/>
            <dgm:constrLst/>
            <dgm:ruleLst/>
            <dgm:forEach name="rep2b" axis="ch" ptType="asst">
              <dgm:forEach name="Name110" axis="precedSib" ptType="parTrans" st="-1" cnt="1">
                <dgm:layoutNode name="Name111">
                  <dgm:alg type="conn">
                    <dgm:param type="dim" val="1D"/>
                    <dgm:param type="endSty" val="noArr"/>
                    <dgm:param type="connRout" val="bend"/>
                    <dgm:param type="begPts" val="bCtr"/>
                    <dgm:param type="endPts" val="midL midR"/>
                  </dgm:alg>
                  <dgm:shape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r:blip="">
                      <dgm:adjLst/>
                    </dgm:shape>
                    <dgm:presOf/>
                    <dgm:constrLst>
                      <dgm:constr type="alignOff" val="0.65"/>
                    </dgm:constrLst>
                  </dgm:if>
                  <dgm:if name="Name114" func="var" arg="hierBranch" op="equ" val="r">
                    <dgm:alg type="hierRoot">
                      <dgm:param type="hierAlign" val="tL"/>
                    </dgm:alg>
                    <dgm:shape r:blip="">
                      <dgm:adjLst/>
                    </dgm:shape>
                    <dgm:presOf/>
                    <dgm:constrLst>
                      <dgm:constr type="alignOff" val="0.65"/>
                    </dgm:constrLst>
                  </dgm:if>
                  <dgm:if name="Name115" func="var" arg="hierBranch" op="equ" val="hang">
                    <dgm:alg type="hierRoot"/>
                    <dgm:shape r:blip="">
                      <dgm:adjLst/>
                    </dgm:shape>
                    <dgm:presOf/>
                    <dgm:constrLst>
                      <dgm:constr type="alignOff" val="0.65"/>
                    </dgm:constrLst>
                  </dgm:if>
                  <dgm:if name="Name116" func="var" arg="hierBranch" op="equ" val="std">
                    <dgm:alg type="hierRoot"/>
                    <dgm:shape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r:blip="">
                          <dgm:adjLst/>
                        </dgm:shape>
                        <dgm:presOf/>
                        <dgm:constrLst>
                          <dgm:constr type="alignOff" val="0.65"/>
                        </dgm:constrLst>
                      </dgm:if>
                      <dgm:else name="Name120">
                        <dgm:alg type="hierRoot"/>
                        <dgm:shape r:blip="">
                          <dgm:adjLst/>
                        </dgm:shape>
                        <dgm:presOf/>
                        <dgm:constrLst>
                          <dgm:constr type="alignOff"/>
                          <dgm:constr type="bendDist" for="des" ptType="parTrans" refType="sp" fact="0.5"/>
                        </dgm:constrLst>
                      </dgm:else>
                    </dgm:choose>
                  </dgm:if>
                  <dgm:else name="Name121"/>
                </dgm:choose>
                <dgm:ruleLst/>
                <dgm:layoutNode name="rootComposite3">
                  <dgm:alg type="composite"/>
                  <dgm:shape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dgm:ruleLst>
                  </dgm:layoutNode>
                  <dgm:layoutNode name="rootConnector3" moveWith="rootText1">
                    <dgm:alg type="sp"/>
                    <dgm:shape type="rect" r:blip="" hideGeom="1">
                      <dgm:adjLst/>
                    </dgm:shape>
                    <dgm:presOf axis="self" ptType="node" cnt="1"/>
                    <dgm:constrLst/>
                    <dgm:ruleLst/>
                  </dgm:layoutNode>
                </dgm:layoutNode>
                <dgm:layoutNode name="hierChild6">
                  <dgm:choose name="Name127">
                    <dgm:if name="Name128" func="var" arg="hierBranch" op="equ" val="l">
                      <dgm:alg type="hierChild">
                        <dgm:param type="linDir" val="fromT"/>
                        <dgm:param type="chAlign" val="r"/>
                      </dgm:alg>
                    </dgm:if>
                    <dgm:if name="Name129" func="var" arg="hierBranch" op="equ" val="r">
                      <dgm:alg type="hierChild">
                        <dgm:param type="linDir" val="fromT"/>
                        <dgm:param type="chAlign" val="l"/>
                      </dgm:alg>
                    </dgm:if>
                    <dgm:if name="Name130" func="var" arg="hierBranch" op="equ" val="hang">
                      <dgm:choose name="Name131">
                        <dgm:if name="Name132" func="var" arg="dir" op="equ" val="norm">
                          <dgm:alg type="hierChild">
                            <dgm:param type="linDir" val="fromL"/>
                            <dgm:param type="chAlign" val="l"/>
                            <dgm:param type="secLinDir" val="fromT"/>
                            <dgm:param type="secChAlign" val="t"/>
                          </dgm:alg>
                        </dgm:if>
                        <dgm:else name="Name133">
                          <dgm:alg type="hierChild">
                            <dgm:param type="linDir" val="fromR"/>
                            <dgm:param type="chAlign" val="l"/>
                            <dgm:param type="secLinDir" val="fromT"/>
                            <dgm:param type="secChAlign" val="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linDir" val="fromT"/>
                            <dgm:param type="chAlign" val="l"/>
                          </dgm:alg>
                        </dgm:if>
                        <dgm:else name="Name141">
                          <dgm:alg type="hierChild"/>
                        </dgm:else>
                      </dgm:choose>
                    </dgm:if>
                    <dgm:else name="Name142"/>
                  </dgm:choose>
                  <dgm:shape r:blip="">
                    <dgm:adjLst/>
                  </dgm:shape>
                  <dgm:presOf/>
                  <dgm:constrLst/>
                  <dgm:ruleLst/>
                  <dgm:forEach name="Name143" ref="rep2a"/>
                </dgm:layoutNode>
                <dgm:layoutNode name="hierChild7">
                  <dgm:choose name="Name144">
                    <dgm:if name="Name145" func="var" arg="dir" op="equ" val="norm">
                      <dgm:alg type="hierChild">
                        <dgm:param type="linDir" val="fromL"/>
                        <dgm:param type="chAlign" val="l"/>
                        <dgm:param type="secLinDir" val="fromT"/>
                        <dgm:param type="secChAlign" val="t"/>
                      </dgm:alg>
                    </dgm:if>
                    <dgm:else name="Name146">
                      <dgm:alg type="hierChild">
                        <dgm:param type="linDir" val="fromR"/>
                        <dgm:param type="chAlign" val="l"/>
                        <dgm:param type="secLinDir" val="fromT"/>
                        <dgm:param type="secChAlign" val="t"/>
                      </dgm:alg>
                    </dgm:else>
                  </dgm:choose>
                  <dgm:shape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a="http://schemas.openxmlformats.org/drawingml/2006/main" xmlns:dgm="http://schemas.openxmlformats.org/drawingml/2006/diagram" uniqueId="urn:microsoft.com/office/officeart/2005/8/quickstyle/simple5">
  <dgm:title val=""/>
  <dgm:desc val=""/>
  <dgm:catLst>
    <dgm:cat type="simple" pri="10500"/>
  </dgm:catLst>
  <dgm:scene3d>
    <a:camera prst="orthographicFront"/>
    <a:lightRig rig="threePt" dir="t"/>
  </dgm:scene3d>
  <dgm:styleLbl name="align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txPr/>
    <dgm:style>
      <a:lnRef idx="1">
        <a:scrgbClr r="0" g="0" b="0"/>
      </a:lnRef>
      <a:fillRef idx="1">
        <a:scrgbClr r="0" g="0" b="0"/>
      </a:fillRef>
      <a:effectRef idx="2">
        <a:scrgbClr r="0" g="0" b="0"/>
      </a:effectRef>
      <a:fontRef idx="minor"/>
    </dgm:style>
  </dgm:styleLbl>
  <dgm:styleLbl name="alignImgPlace1">
    <dgm:scene3d>
      <a:camera prst="orthographicFront"/>
      <a:lightRig rig="threePt" dir="t"/>
    </dgm:scene3d>
    <dgm:txPr/>
    <dgm:style>
      <a:lnRef idx="0">
        <a:scrgbClr r="0" g="0" b="0"/>
      </a:lnRef>
      <a:fillRef idx="1">
        <a:scrgbClr r="0" g="0" b="0"/>
      </a:fillRef>
      <a:effectRef idx="3">
        <a:scrgbClr r="0" g="0" b="0"/>
      </a:effectRef>
      <a:fontRef idx="minor"/>
    </dgm:style>
  </dgm:styleLbl>
  <dgm:styleLbl name="alignNode1">
    <dgm:scene3d>
      <a:camera prst="orthographicFront"/>
      <a:lightRig rig="threePt" dir="t"/>
    </dgm:scene3d>
    <dgm:txPr/>
    <dgm:style>
      <a:lnRef idx="1">
        <a:scrgbClr r="0" g="0" b="0"/>
      </a:lnRef>
      <a:fillRef idx="3">
        <a:scrgbClr r="0" g="0" b="0"/>
      </a:fillRef>
      <a:effectRef idx="3">
        <a:scrgbClr r="0" g="0" b="0"/>
      </a:effectRef>
      <a:fontRef idx="minor">
        <a:schemeClr val="lt1"/>
      </a:fontRef>
    </dgm:style>
  </dgm:styleLbl>
  <dgm:styleLbl name="asst0">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bg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txPr/>
    <dgm:style>
      <a:lnRef idx="1">
        <a:scrgbClr r="0" g="0" b="0"/>
      </a:lnRef>
      <a:fillRef idx="1">
        <a:scrgbClr r="0" g="0" b="0"/>
      </a:fillRef>
      <a:effectRef idx="2">
        <a:scrgbClr r="0" g="0" b="0"/>
      </a:effectRef>
      <a:fontRef idx="minor"/>
    </dgm:style>
  </dgm:styleLbl>
  <dgm:styleLbl name="bgImgPlace1">
    <dgm:scene3d>
      <a:camera prst="orthographicFront"/>
      <a:lightRig rig="threePt" dir="t"/>
    </dgm:scene3d>
    <dgm:txPr/>
    <dgm:style>
      <a:lnRef idx="0">
        <a:scrgbClr r="0" g="0" b="0"/>
      </a:lnRef>
      <a:fillRef idx="1">
        <a:scrgbClr r="0" g="0" b="0"/>
      </a:fillRef>
      <a:effectRef idx="3">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callout">
    <dgm:scene3d>
      <a:camera prst="orthographicFront"/>
      <a:lightRig rig="threePt" dir="t"/>
    </dgm:scene3d>
    <dgm:txPr/>
    <dgm:style>
      <a:lnRef idx="1">
        <a:scrgbClr r="0" g="0" b="0"/>
      </a:lnRef>
      <a:fillRef idx="0">
        <a:scrgbClr r="0" g="0" b="0"/>
      </a:fillRef>
      <a:effectRef idx="1">
        <a:scrgbClr r="0" g="0" b="0"/>
      </a:effectRef>
      <a:fontRef idx="minor"/>
    </dgm:style>
  </dgm:styleLbl>
  <dgm:styleLbl name="conFg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3">
        <a:scrgbClr r="0" g="0" b="0"/>
      </a:effectRef>
      <a:fontRef idx="minor"/>
    </dgm:style>
  </dgm:styleLbl>
  <dgm:styleLbl name="fgAcc0">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txPr/>
    <dgm:style>
      <a:lnRef idx="1">
        <a:scrgbClr r="0" g="0" b="0"/>
      </a:lnRef>
      <a:fillRef idx="1">
        <a:scrgbClr r="0" g="0" b="0"/>
      </a:fillRef>
      <a:effectRef idx="2">
        <a:scrgbClr r="0" g="0" b="0"/>
      </a:effectRef>
      <a:fontRef idx="minor"/>
    </dgm:style>
  </dgm:styleLbl>
  <dgm:styleLbl name="fgImgPlace1">
    <dgm:scene3d>
      <a:camera prst="orthographicFront"/>
      <a:lightRig rig="threePt" dir="t"/>
    </dgm:scene3d>
    <dgm:txPr/>
    <dgm:style>
      <a:lnRef idx="0">
        <a:scrgbClr r="0" g="0" b="0"/>
      </a:lnRef>
      <a:fillRef idx="1">
        <a:scrgbClr r="0" g="0" b="0"/>
      </a:fillRef>
      <a:effectRef idx="3">
        <a:scrgbClr r="0" g="0" b="0"/>
      </a:effectRef>
      <a:fontRef idx="minor"/>
    </dgm:style>
  </dgm:styleLbl>
  <dgm:styleLbl name="fgShp">
    <dgm:scene3d>
      <a:camera prst="orthographicFront"/>
      <a:lightRig rig="threePt" dir="t"/>
    </dgm:scene3d>
    <dgm:txPr/>
    <dgm:style>
      <a:lnRef idx="0">
        <a:scrgbClr r="0" g="0" b="0"/>
      </a:lnRef>
      <a:fillRef idx="3">
        <a:scrgbClr r="0" g="0" b="0"/>
      </a:fillRef>
      <a:effectRef idx="3">
        <a:scrgbClr r="0" g="0" b="0"/>
      </a:effectRef>
      <a:fontRef idx="minor"/>
    </dgm:style>
  </dgm:styleLbl>
  <dgm:styleLbl name="fgSibTrans2D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0">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solidAlignAcc1">
    <dgm:scene3d>
      <a:camera prst="orthographicFront"/>
      <a:lightRig rig="threePt" dir="t"/>
    </dgm:scene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txPr/>
    <dgm:style>
      <a:lnRef idx="1">
        <a:scrgbClr r="0" g="0" b="0"/>
      </a:lnRef>
      <a:fillRef idx="1">
        <a:scrgbClr r="0" g="0" b="0"/>
      </a:fillRef>
      <a:effectRef idx="3">
        <a:scrgbClr r="0" g="0" b="0"/>
      </a:effectRef>
      <a:fontRef idx="minor"/>
    </dgm:style>
  </dgm:styleLbl>
  <dgm:styleLbl name="solidFg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0">
        <a:scrgbClr r="0" g="0" b="0"/>
      </a:lnRef>
      <a:fillRef idx="3">
        <a:scrgbClr r="0" g="0" b="0"/>
      </a:fillRef>
      <a:effectRef idx="3">
        <a:scrgbClr r="0" g="0" b="0"/>
      </a:effectRef>
      <a:fontRef idx="minor">
        <a:schemeClr val="tx1"/>
      </a:fontRef>
    </dgm:style>
  </dgm:styleLbl>
</dgm:styleDef>
</file>

<file path=ppt/notesMasters/_rels/notesMaster1.xml.rels>&#65279;<?xml version="1.0" encoding="utf-8" standalone="yes"?><Relationships xmlns="http://schemas.openxmlformats.org/package/2006/relationships"><Relationship Id="rId1" Type="http://schemas.openxmlformats.org/officeDocument/2006/relationships/tags" Target="../tags/tag83.xml" /><Relationship Id="rId2" Type="http://schemas.openxmlformats.org/officeDocument/2006/relationships/tags" Target="../tags/tag84.xml" /><Relationship Id="rId3" Type="http://schemas.openxmlformats.org/officeDocument/2006/relationships/tags" Target="../tags/tag85.xml" /><Relationship Id="rId4" Type="http://schemas.openxmlformats.org/officeDocument/2006/relationships/tags" Target="../tags/tag86.xml" /><Relationship Id="rId5" Type="http://schemas.openxmlformats.org/officeDocument/2006/relationships/tags" Target="../tags/tag87.xml" /><Relationship Id="rId6" Type="http://schemas.openxmlformats.org/officeDocument/2006/relationships/tags" Target="../tags/tag88.xml" /><Relationship Id="rId7" Type="http://schemas.openxmlformats.org/officeDocument/2006/relationships/tags" Target="../tags/tag89.xml" /><Relationship Id="rId8"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custDataLst>
            <p:tags r:id="rId1"/>
          </p:custDataLst>
        </p:nvPr>
      </p:nvGrpSpPr>
      <p:grpSpPr/>
      <p:sp>
        <p:nvSpPr>
          <p:cNvPr id="2" name="页眉占位符 1"/>
          <p:cNvSpPr>
            <a:spLocks noGrp="1"/>
          </p:cNvSpPr>
          <p:nvPr>
            <p:ph type="hdr" sz="quarter"/>
            <p:custDataLst>
              <p:tags r:id="rId2"/>
            </p:custDataLst>
          </p:nvPr>
        </p:nvSpPr>
        <p:spPr>
          <a:xfrm>
            <a:off x="0" y="0"/>
            <a:ext cx="2971800" cy="458788"/>
          </a:xfrm>
          <a:prstGeom prst="rect">
            <a:avLst/>
          </a:prstGeom>
        </p:spPr>
        <p:txBody>
          <a:bodyPr vert="horz" lIns="91440" tIns="45720" rIns="91440" bIns="45720" rtlCol="0"/>
          <a:lstStyle>
            <a:lvl1pPr algn="l">
              <a:defRPr sz="1200" smtClean="0">
                <a:latin typeface="方正启体简体"/>
                <a:ea typeface="方正启体简体"/>
                <a:cs typeface="方正启体简体"/>
                <a:sym typeface="方正启体简体"/>
              </a:defRPr>
            </a:lvl1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en-US" sz="1200" b="0" i="0" u="none" strike="noStrike" kern="1200" cap="none" spc="0" normalizeH="0" baseline="0" noProof="0">
              <a:ln>
                <a:noFill/>
              </a:ln>
              <a:solidFill>
                <a:schemeClr val="tx1"/>
              </a:solidFill>
              <a:effectLst/>
              <a:uLnTx/>
              <a:uFillTx/>
            </a:endParaRPr>
          </a:p>
        </p:txBody>
      </p:sp>
      <p:sp>
        <p:nvSpPr>
          <p:cNvPr id="3" name="日期占位符 2"/>
          <p:cNvSpPr>
            <a:spLocks noGrp="1"/>
          </p:cNvSpPr>
          <p:nvPr>
            <p:ph type="dt" idx="1"/>
            <p:custDataLst>
              <p:tags r:id="rId3"/>
            </p:custDataLst>
          </p:nvPr>
        </p:nvSpPr>
        <p:spPr>
          <a:xfrm>
            <a:off x="3884613" y="0"/>
            <a:ext cx="2971800" cy="458788"/>
          </a:xfrm>
          <a:prstGeom prst="rect">
            <a:avLst/>
          </a:prstGeom>
        </p:spPr>
        <p:txBody>
          <a:bodyPr vert="horz" lIns="91440" tIns="45720" rIns="91440" bIns="45720" rtlCol="0"/>
          <a:lstStyle>
            <a:lvl1pPr algn="r">
              <a:defRPr sz="1200" smtClean="0">
                <a:latin typeface="方正启体简体"/>
                <a:ea typeface="方正启体简体"/>
                <a:cs typeface="方正启体简体"/>
                <a:sym typeface="方正启体简体"/>
              </a:defRPr>
            </a:lvl1pPr>
          </a:lstStyle>
          <a:p>
            <a:pPr marL="0" marR="0" lvl="0" indent="0" algn="r" defTabSz="914400" rtl="0" eaLnBrk="0" fontAlgn="base" latinLnBrk="0" hangingPunct="0">
              <a:lnSpc>
                <a:spcPct val="100000"/>
              </a:lnSpc>
              <a:spcBef>
                <a:spcPct val="0"/>
              </a:spcBef>
              <a:spcAft>
                <a:spcPct val="0"/>
              </a:spcAft>
              <a:buClrTx/>
              <a:buSzTx/>
              <a:buFontTx/>
              <a:buNone/>
              <a:defRPr/>
            </a:pPr>
            <a:endParaRPr kumimoji="0" lang="en-US" sz="1200" b="0" i="0" u="none" strike="noStrike" kern="1200" cap="none" spc="0" normalizeH="0" baseline="0" noProof="0">
              <a:ln>
                <a:noFill/>
              </a:ln>
              <a:solidFill>
                <a:schemeClr val="tx1"/>
              </a:solidFill>
              <a:effectLst/>
              <a:uLnTx/>
              <a:uFillTx/>
            </a:endParaRPr>
          </a:p>
        </p:txBody>
      </p:sp>
      <p:sp>
        <p:nvSpPr>
          <p:cNvPr id="4" name="幻灯片图像占位符 3"/>
          <p:cNvSpPr>
            <a:spLocks noGrp="1" noRot="1" noChangeAspect="1"/>
          </p:cNvSpPr>
          <p:nvPr>
            <p:ph type="sldImg" idx="2"/>
            <p:custDataLst>
              <p:tags r:id="rId4"/>
            </p:custDataLst>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custDataLst>
              <p:tags r:id="rId5"/>
            </p:custDataLst>
          </p:nvPr>
        </p:nvSpPr>
        <p:spPr>
          <a:xfrm>
            <a:off x="685800" y="4400550"/>
            <a:ext cx="5486400" cy="3600450"/>
          </a:xfrm>
          <a:prstGeom prst="rect">
            <a:avLst/>
          </a:prstGeom>
        </p:spPr>
        <p:txBody>
          <a:bodyPr vert="horz" lIns="91440" tIns="45720" rIns="91440" bIns="45720" rtlCol="0"/>
          <a:lstStyle/>
          <a:p>
            <a:pPr marL="0" marR="0" lvl="0" indent="0" algn="l" defTabSz="914400" rtl="0" eaLnBrk="1" fontAlgn="base" latinLnBrk="0" hangingPunct="1">
              <a:lnSpc>
                <a:spcPct val="100000"/>
              </a:lnSpc>
              <a:spcBef>
                <a:spcPct val="30000"/>
              </a:spcBef>
              <a:spcAft>
                <a:spcPct val="0"/>
              </a:spcAft>
              <a:buClrTx/>
              <a:buSzTx/>
              <a:buFontTx/>
              <a:buNone/>
              <a:defRPr/>
            </a:pPr>
            <a:r>
              <a:rPr kumimoji="0" lang="zh-CN" altLang="en-US" sz="1200" b="0" i="0" u="none" strike="noStrike" kern="1200" cap="none" spc="0" normalizeH="0" baseline="0" noProof="0" smtClean="0">
                <a:ln>
                  <a:noFill/>
                </a:ln>
                <a:solidFill>
                  <a:schemeClr val="tx1"/>
                </a:solidFill>
                <a:effectLst/>
                <a:uLnTx/>
                <a:uFillTx/>
                <a:latin typeface="+mn-lt"/>
                <a:ea typeface="+mn-ea"/>
                <a:cs typeface="+mn-cs"/>
              </a:rPr>
              <a:t>单击此处编辑母版文本样式</a:t>
            </a:r>
            <a:endParaRPr kumimoji="0" lang="zh-CN" altLang="en-US" sz="1200" b="0" i="0" u="none" strike="noStrike" kern="1200" cap="none" spc="0" normalizeH="0" baseline="0" noProof="0" smtClean="0">
              <a:ln>
                <a:noFill/>
              </a:ln>
              <a:solidFill>
                <a:schemeClr val="tx1"/>
              </a:solidFill>
              <a:effectLst/>
              <a:uLnTx/>
              <a:uFillTx/>
              <a:latin typeface="+mn-lt"/>
              <a:ea typeface="+mn-ea"/>
              <a:cs typeface="+mn-cs"/>
            </a:endParaRPr>
          </a:p>
          <a:p>
            <a:pPr marL="457200" marR="0" lvl="1" indent="0" algn="l" defTabSz="914400" rtl="0" eaLnBrk="1" fontAlgn="base" latinLnBrk="0" hangingPunct="1">
              <a:lnSpc>
                <a:spcPct val="100000"/>
              </a:lnSpc>
              <a:spcBef>
                <a:spcPct val="30000"/>
              </a:spcBef>
              <a:spcAft>
                <a:spcPct val="0"/>
              </a:spcAft>
              <a:buClrTx/>
              <a:buSzTx/>
              <a:buFontTx/>
              <a:buNone/>
              <a:defRPr/>
            </a:pPr>
            <a:r>
              <a:rPr kumimoji="0" lang="zh-CN" altLang="en-US" sz="1200" b="0" i="0" u="none" strike="noStrike" kern="1200" cap="none" spc="0" normalizeH="0" baseline="0" noProof="0" smtClean="0">
                <a:ln>
                  <a:noFill/>
                </a:ln>
                <a:solidFill>
                  <a:schemeClr val="tx1"/>
                </a:solidFill>
                <a:effectLst/>
                <a:uLnTx/>
                <a:uFillTx/>
                <a:latin typeface="+mn-lt"/>
                <a:ea typeface="+mn-ea"/>
                <a:cs typeface="+mn-cs"/>
              </a:rPr>
              <a:t>第二级</a:t>
            </a:r>
            <a:endParaRPr kumimoji="0" lang="zh-CN" altLang="en-US" sz="1200" b="0" i="0" u="none" strike="noStrike" kern="1200" cap="none" spc="0" normalizeH="0" baseline="0" noProof="0" smtClean="0">
              <a:ln>
                <a:noFill/>
              </a:ln>
              <a:solidFill>
                <a:schemeClr val="tx1"/>
              </a:solidFill>
              <a:effectLst/>
              <a:uLnTx/>
              <a:uFillTx/>
              <a:latin typeface="+mn-lt"/>
              <a:ea typeface="+mn-ea"/>
              <a:cs typeface="+mn-cs"/>
            </a:endParaRPr>
          </a:p>
          <a:p>
            <a:pPr marL="914400" marR="0" lvl="2" indent="0" algn="l" defTabSz="914400" rtl="0" eaLnBrk="1" fontAlgn="base" latinLnBrk="0" hangingPunct="1">
              <a:lnSpc>
                <a:spcPct val="100000"/>
              </a:lnSpc>
              <a:spcBef>
                <a:spcPct val="30000"/>
              </a:spcBef>
              <a:spcAft>
                <a:spcPct val="0"/>
              </a:spcAft>
              <a:buClrTx/>
              <a:buSzTx/>
              <a:buFontTx/>
              <a:buNone/>
              <a:defRPr/>
            </a:pPr>
            <a:r>
              <a:rPr kumimoji="0" lang="zh-CN" altLang="en-US" sz="1200" b="0" i="0" u="none" strike="noStrike" kern="1200" cap="none" spc="0" normalizeH="0" baseline="0" noProof="0" smtClean="0">
                <a:ln>
                  <a:noFill/>
                </a:ln>
                <a:solidFill>
                  <a:schemeClr val="tx1"/>
                </a:solidFill>
                <a:effectLst/>
                <a:uLnTx/>
                <a:uFillTx/>
                <a:latin typeface="+mn-lt"/>
                <a:ea typeface="+mn-ea"/>
                <a:cs typeface="+mn-cs"/>
              </a:rPr>
              <a:t>第三级</a:t>
            </a:r>
            <a:endParaRPr kumimoji="0" lang="zh-CN" altLang="en-US" sz="1200" b="0" i="0" u="none" strike="noStrike" kern="1200" cap="none" spc="0" normalizeH="0" baseline="0" noProof="0" smtClean="0">
              <a:ln>
                <a:noFill/>
              </a:ln>
              <a:solidFill>
                <a:schemeClr val="tx1"/>
              </a:solidFill>
              <a:effectLst/>
              <a:uLnTx/>
              <a:uFillTx/>
              <a:latin typeface="+mn-lt"/>
              <a:ea typeface="+mn-ea"/>
              <a:cs typeface="+mn-cs"/>
            </a:endParaRPr>
          </a:p>
          <a:p>
            <a:pPr marL="1371600" marR="0" lvl="3" indent="0" algn="l" defTabSz="914400" rtl="0" eaLnBrk="1" fontAlgn="base" latinLnBrk="0" hangingPunct="1">
              <a:lnSpc>
                <a:spcPct val="100000"/>
              </a:lnSpc>
              <a:spcBef>
                <a:spcPct val="30000"/>
              </a:spcBef>
              <a:spcAft>
                <a:spcPct val="0"/>
              </a:spcAft>
              <a:buClrTx/>
              <a:buSzTx/>
              <a:buFontTx/>
              <a:buNone/>
              <a:defRPr/>
            </a:pPr>
            <a:r>
              <a:rPr kumimoji="0" lang="zh-CN" altLang="en-US" sz="1200" b="0" i="0" u="none" strike="noStrike" kern="1200" cap="none" spc="0" normalizeH="0" baseline="0" noProof="0" smtClean="0">
                <a:ln>
                  <a:noFill/>
                </a:ln>
                <a:solidFill>
                  <a:schemeClr val="tx1"/>
                </a:solidFill>
                <a:effectLst/>
                <a:uLnTx/>
                <a:uFillTx/>
                <a:latin typeface="+mn-lt"/>
                <a:ea typeface="+mn-ea"/>
                <a:cs typeface="+mn-cs"/>
              </a:rPr>
              <a:t>第四级</a:t>
            </a:r>
            <a:endParaRPr kumimoji="0" lang="zh-CN" altLang="en-US" sz="1200" b="0" i="0" u="none" strike="noStrike" kern="1200" cap="none" spc="0" normalizeH="0" baseline="0" noProof="0" smtClean="0">
              <a:ln>
                <a:noFill/>
              </a:ln>
              <a:solidFill>
                <a:schemeClr val="tx1"/>
              </a:solidFill>
              <a:effectLst/>
              <a:uLnTx/>
              <a:uFillTx/>
              <a:latin typeface="+mn-lt"/>
              <a:ea typeface="+mn-ea"/>
              <a:cs typeface="+mn-cs"/>
            </a:endParaRPr>
          </a:p>
          <a:p>
            <a:pPr marL="1828800" marR="0" lvl="4" indent="0" algn="l" defTabSz="914400" rtl="0" eaLnBrk="1" fontAlgn="base" latinLnBrk="0" hangingPunct="1">
              <a:lnSpc>
                <a:spcPct val="100000"/>
              </a:lnSpc>
              <a:spcBef>
                <a:spcPct val="30000"/>
              </a:spcBef>
              <a:spcAft>
                <a:spcPct val="0"/>
              </a:spcAft>
              <a:buClrTx/>
              <a:buSzTx/>
              <a:buFontTx/>
              <a:buNone/>
              <a:defRPr/>
            </a:pPr>
            <a:r>
              <a:rPr kumimoji="0" lang="zh-CN" altLang="en-US" sz="1200" b="0" i="0" u="none" strike="noStrike" kern="1200" cap="none" spc="0" normalizeH="0" baseline="0" noProof="0" smtClean="0">
                <a:ln>
                  <a:noFill/>
                </a:ln>
                <a:solidFill>
                  <a:schemeClr val="tx1"/>
                </a:solidFill>
                <a:effectLst/>
                <a:uLnTx/>
                <a:uFillTx/>
                <a:latin typeface="+mn-lt"/>
                <a:ea typeface="+mn-ea"/>
                <a:cs typeface="+mn-cs"/>
              </a:rPr>
              <a:t>第五级</a:t>
            </a:r>
            <a:endParaRPr kumimoji="0" lang="en-US" sz="1200" b="0" i="0" u="none" strike="noStrike" kern="1200" cap="none" spc="0" normalizeH="0" baseline="0" noProof="0" smtClean="0">
              <a:ln>
                <a:noFill/>
              </a:ln>
              <a:solidFill>
                <a:schemeClr val="tx1"/>
              </a:solidFill>
              <a:effectLst/>
              <a:uLnTx/>
              <a:uFillTx/>
              <a:latin typeface="+mn-lt"/>
              <a:ea typeface="+mn-ea"/>
              <a:cs typeface="+mn-cs"/>
            </a:endParaRPr>
          </a:p>
        </p:txBody>
      </p:sp>
      <p:sp>
        <p:nvSpPr>
          <p:cNvPr id="6" name="页脚占位符 5"/>
          <p:cNvSpPr>
            <a:spLocks noGrp="1"/>
          </p:cNvSpPr>
          <p:nvPr>
            <p:ph type="ftr" sz="quarter" idx="4"/>
            <p:custDataLst>
              <p:tags r:id="rId6"/>
            </p:custDataLst>
          </p:nvPr>
        </p:nvSpPr>
        <p:spPr>
          <a:xfrm>
            <a:off x="0" y="8685213"/>
            <a:ext cx="2971800" cy="458788"/>
          </a:xfrm>
          <a:prstGeom prst="rect">
            <a:avLst/>
          </a:prstGeom>
        </p:spPr>
        <p:txBody>
          <a:bodyPr vert="horz" lIns="91440" tIns="45720" rIns="91440" bIns="45720" rtlCol="0" anchor="b"/>
          <a:lstStyle>
            <a:lvl1pPr algn="l">
              <a:defRPr sz="1200" smtClean="0">
                <a:latin typeface="方正启体简体"/>
                <a:ea typeface="方正启体简体"/>
                <a:cs typeface="方正启体简体"/>
                <a:sym typeface="方正启体简体"/>
              </a:defRPr>
            </a:lvl1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en-US" sz="1200" b="0" i="0" u="none" strike="noStrike" kern="1200" cap="none" spc="0" normalizeH="0" baseline="0" noProof="0">
              <a:ln>
                <a:noFill/>
              </a:ln>
              <a:solidFill>
                <a:schemeClr val="tx1"/>
              </a:solidFill>
              <a:effectLst/>
              <a:uLnTx/>
              <a:uFillTx/>
            </a:endParaRPr>
          </a:p>
        </p:txBody>
      </p:sp>
      <p:sp>
        <p:nvSpPr>
          <p:cNvPr id="7" name="灯片编号占位符 6"/>
          <p:cNvSpPr>
            <a:spLocks noGrp="1"/>
          </p:cNvSpPr>
          <p:nvPr>
            <p:ph type="sldNum" sz="quarter" idx="5"/>
            <p:custDataLst>
              <p:tags r:id="rId7"/>
            </p:custDataLst>
          </p:nvPr>
        </p:nvSpPr>
        <p:spPr>
          <a:xfrm>
            <a:off x="3884613" y="8685213"/>
            <a:ext cx="2971800" cy="458788"/>
          </a:xfrm>
          <a:prstGeom prst="rect">
            <a:avLst/>
          </a:prstGeom>
        </p:spPr>
        <p:txBody>
          <a:bodyPr vert="horz" wrap="square" lIns="91440" tIns="45720" rIns="91440" bIns="45720" numCol="1" anchor="b" anchorCtr="0" compatLnSpc="1"/>
          <a:lstStyle>
            <a:lvl1pPr>
              <a:defRPr>
                <a:latin typeface="方正启体简体"/>
                <a:ea typeface="方正启体简体"/>
                <a:cs typeface="方正启体简体"/>
              </a:defRPr>
            </a:lvl1pPr>
          </a:lstStyle>
          <a:p>
            <a:pPr lvl="0" algn="r"/>
            <a:fld id="{9A0DB2DC-4C9A-4742-B13C-FB6460FD3503}" type="slidenum">
              <a:rPr lang="en-US" altLang="zh-CN" sz="1200"/>
              <a:t/>
            </a:fld>
            <a:endParaRPr lang="en-US" altLang="zh-CN" sz="1200"/>
          </a:p>
        </p:txBody>
      </p:sp>
    </p:spTree>
  </p:cSld>
  <p:clrMap bg1="lt1" tx1="dk1" bg2="lt2" tx2="dk2" accent1="accent1" accent2="accent2" accent3="accent3" accent4="accent4" accent5="accent5" accent6="accent6" hlink="hlink" folHlink="folHlink"/>
  <p:hf sldNum="0" hdr="0" ftr="0" dt="0"/>
  <p:notesStyle>
    <a:lvl1pPr algn="l" rtl="0" fontAlgn="base">
      <a:spcBef>
        <a:spcPct val="30000"/>
      </a:spcBef>
      <a:spcAft>
        <a:spcPct val="0"/>
      </a:spcAft>
      <a:defRPr sz="1200" kern="1200">
        <a:solidFill>
          <a:schemeClr val="tx1"/>
        </a:solidFill>
        <a:latin typeface="方正启体简体"/>
        <a:ea typeface="方正启体简体"/>
        <a:cs typeface="方正启体简体"/>
        <a:sym typeface="方正启体简体"/>
      </a:defRPr>
    </a:lvl1pPr>
    <a:lvl2pPr marL="457200" algn="l" rtl="0" fontAlgn="base">
      <a:spcBef>
        <a:spcPct val="30000"/>
      </a:spcBef>
      <a:spcAft>
        <a:spcPct val="0"/>
      </a:spcAft>
      <a:defRPr sz="1200" kern="1200">
        <a:solidFill>
          <a:schemeClr val="tx1"/>
        </a:solidFill>
        <a:latin typeface="方正启体简体"/>
        <a:ea typeface="方正启体简体"/>
        <a:cs typeface="方正启体简体"/>
        <a:sym typeface="方正启体简体"/>
      </a:defRPr>
    </a:lvl2pPr>
    <a:lvl3pPr marL="914400" algn="l" rtl="0" fontAlgn="base">
      <a:spcBef>
        <a:spcPct val="30000"/>
      </a:spcBef>
      <a:spcAft>
        <a:spcPct val="0"/>
      </a:spcAft>
      <a:defRPr sz="1200" kern="1200">
        <a:solidFill>
          <a:schemeClr val="tx1"/>
        </a:solidFill>
        <a:latin typeface="方正启体简体"/>
        <a:ea typeface="方正启体简体"/>
        <a:cs typeface="方正启体简体"/>
        <a:sym typeface="方正启体简体"/>
      </a:defRPr>
    </a:lvl3pPr>
    <a:lvl4pPr marL="1371600" algn="l" rtl="0" fontAlgn="base">
      <a:spcBef>
        <a:spcPct val="30000"/>
      </a:spcBef>
      <a:spcAft>
        <a:spcPct val="0"/>
      </a:spcAft>
      <a:defRPr sz="1200" kern="1200">
        <a:solidFill>
          <a:schemeClr val="tx1"/>
        </a:solidFill>
        <a:latin typeface="方正启体简体"/>
        <a:ea typeface="方正启体简体"/>
        <a:cs typeface="方正启体简体"/>
        <a:sym typeface="方正启体简体"/>
      </a:defRPr>
    </a:lvl4pPr>
    <a:lvl5pPr marL="1828800" algn="l" rtl="0" fontAlgn="base">
      <a:spcBef>
        <a:spcPct val="30000"/>
      </a:spcBef>
      <a:spcAft>
        <a:spcPct val="0"/>
      </a:spcAft>
      <a:defRPr sz="1200" kern="1200">
        <a:solidFill>
          <a:schemeClr val="tx1"/>
        </a:solidFill>
        <a:latin typeface="方正启体简体"/>
        <a:ea typeface="方正启体简体"/>
        <a:cs typeface="方正启体简体"/>
        <a:sym typeface="方正启体简体"/>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 Id="rId3" Type="http://schemas.openxmlformats.org/officeDocument/2006/relationships/tags" Target="../tags/tag93.xml" /><Relationship Id="rId4" Type="http://schemas.openxmlformats.org/officeDocument/2006/relationships/tags" Target="../tags/tag94.xml" /><Relationship Id="rId5" Type="http://schemas.openxmlformats.org/officeDocument/2006/relationships/tags" Target="../tags/tag95.xml" /><Relationship Id="rId6" Type="http://schemas.openxmlformats.org/officeDocument/2006/relationships/tags" Target="../tags/tag96.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 Id="rId3" Type="http://schemas.openxmlformats.org/officeDocument/2006/relationships/tags" Target="../tags/tag125.xml" /><Relationship Id="rId4" Type="http://schemas.openxmlformats.org/officeDocument/2006/relationships/tags" Target="../tags/tag126.xml" /><Relationship Id="rId5" Type="http://schemas.openxmlformats.org/officeDocument/2006/relationships/tags" Target="../tags/tag127.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5"/>
            <p:custDataLst>
              <p:tags r:id="rId6"/>
            </p:custDataLst>
          </p:nvPr>
        </p:nvSpPr>
        <p:spPr/>
        <p:txBody>
          <a:bodyPr/>
          <a:lstStyle/>
          <a:p>
            <a:fld id="{34E62A07-A9EF-4DEA-BA29-63BA1E531993}" type="slidenum">
              <a:rPr lang="zh-CN" altLang="en-US" smtClean="0"/>
              <a:t>2</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p:sp>
      <p:sp>
        <p:nvSpPr>
          <p:cNvPr id="3" name="文本占位符 2"/>
          <p:cNvSpPr>
            <a:spLocks noGrp="1"/>
          </p:cNvSpPr>
          <p:nvPr>
            <p:ph type="body" idx="3"/>
            <p:custDataLst>
              <p:tags r:id="rId5"/>
            </p:custDataLst>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78.xml"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79.xml"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80.xml"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BCA80E18-B1A8-4A5D-BD78-8BD6B18792AE}"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21A9460C-6EEC-4B4A-9565-F8B70CA79F83}"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9CE102F1-A9EB-4F19-B33A-62796E05C1B2}"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0E4381DF-E115-4E24-A02E-1724C7887FEB}"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A4538C7B-FB03-4895-922C-EFA0BE935F75}"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E7B1C915-2BFA-4F80-9ABF-E18E2EA9ABC0}"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52C234AA-A76A-47F5-BBB4-C8E7C3E6ED08}"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F3D0A349-A44E-43A4-A09A-02B5E424601C}"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2A19D7BE-268C-47F9-893B-BE44265F5DC0}"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F357E535-8702-4020-8E2C-482F4BE718B9}"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BDC1F126-3835-4E5F-9C24-4E649B9C9497}"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1"/>
        </a:solidFill>
        <a:effectLst/>
      </p:bgPr>
    </p:bg>
    <p:spTree>
      <p:nvGrpSpPr>
        <p:cNvPr id="1" name=""/>
        <p:cNvGrpSpPr/>
        <p:nvPr>
          <p:custDataLst>
            <p:tags r:id="rId1"/>
          </p:custDataLst>
        </p:nvPr>
      </p:nvGrpSpPr>
      <p:grpSpPr>
        <a:xfrm>
          <a:off x="0" y="0"/>
          <a:ext cx="0" cy="0"/>
        </a:xfrm>
      </p:grpSpPr>
      <p:sp>
        <p:nvSpPr>
          <p:cNvPr id="24" name="PA_淘宝店chenying0907出品 23"/>
          <p:cNvSpPr/>
          <p:nvPr userDrawn="1">
            <p:custDataLst>
              <p:tags r:id="rId2"/>
            </p:custDataLst>
          </p:nvPr>
        </p:nvSpPr>
        <p:spPr>
          <a:xfrm>
            <a:off x="0" y="2060575"/>
            <a:ext cx="12212320" cy="2812415"/>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a:endParaRPr lang="zh-CN" altLang="en-US">
              <a:cs typeface="+mn-ea"/>
              <a:sym typeface="+mn-lt"/>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自定义版式">
    <p:bg>
      <p:bgPr>
        <a:solidFill>
          <a:schemeClr val="bg1"/>
        </a:solidFill>
        <a:effectLst/>
      </p:bgPr>
    </p:bg>
    <p:spTree>
      <p:nvGrpSpPr>
        <p:cNvPr id="1" name=""/>
        <p:cNvGrpSpPr/>
        <p:nvPr>
          <p:custDataLst>
            <p:tags r:id="rId1"/>
          </p:custDataLst>
        </p:nvPr>
      </p:nvGrpSpPr>
      <p:grpSpPr>
        <a:xfrm>
          <a:off x="0" y="0"/>
          <a:ext cx="0" cy="0"/>
        </a:xfrm>
      </p:grpSpPr>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custDataLst>
            <p:tags r:id="rId1"/>
          </p:custDataLst>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ags" Target="../tags/tag81.xml" /><Relationship Id="rId6" Type="http://schemas.openxmlformats.org/officeDocument/2006/relationships/tags" Target="../tags/tag82.xml"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custDataLst>
            <p:tags r:id="rId5"/>
          </p:custDataLst>
        </p:nvPr>
      </p:nvGrpSpPr>
      <p:grpSpPr/>
      <p:sp>
        <p:nvSpPr>
          <p:cNvPr id="24" name="PA_淘宝店chenying0907出品 23"/>
          <p:cNvSpPr/>
          <p:nvPr userDrawn="1">
            <p:custDataLst>
              <p:tags r:id="rId6"/>
            </p:custDataLst>
          </p:nvPr>
        </p:nvSpPr>
        <p:spPr>
          <a:xfrm>
            <a:off x="0" y="247650"/>
            <a:ext cx="12192635" cy="220345"/>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a:endParaRPr lang="zh-CN" altLang="en-US">
              <a:latin typeface="方正启体简体"/>
              <a:ea typeface="方正启体简体"/>
              <a:cs typeface="方正启体简体"/>
              <a:sym typeface="方正启体简体"/>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anose="020f0502020204030204" pitchFamily="34" charset="0"/>
          <a:ea typeface="宋体" panose="02010600030101010101" pitchFamily="2" charset="-122"/>
        </a:defRPr>
      </a:lvl2pPr>
      <a:lvl3pPr algn="ctr" rtl="0" eaLnBrk="0" fontAlgn="base" hangingPunct="0">
        <a:spcBef>
          <a:spcPct val="0"/>
        </a:spcBef>
        <a:spcAft>
          <a:spcPct val="0"/>
        </a:spcAft>
        <a:defRPr sz="4400">
          <a:solidFill>
            <a:schemeClr val="tx1"/>
          </a:solidFill>
          <a:latin typeface="Calibri" panose="020f0502020204030204" pitchFamily="34" charset="0"/>
          <a:ea typeface="宋体" panose="02010600030101010101" pitchFamily="2" charset="-122"/>
        </a:defRPr>
      </a:lvl3pPr>
      <a:lvl4pPr algn="ctr" rtl="0" eaLnBrk="0" fontAlgn="base" hangingPunct="0">
        <a:spcBef>
          <a:spcPct val="0"/>
        </a:spcBef>
        <a:spcAft>
          <a:spcPct val="0"/>
        </a:spcAft>
        <a:defRPr sz="4400">
          <a:solidFill>
            <a:schemeClr val="tx1"/>
          </a:solidFill>
          <a:latin typeface="Calibri" panose="020f0502020204030204" pitchFamily="34" charset="0"/>
          <a:ea typeface="宋体" panose="02010600030101010101" pitchFamily="2" charset="-122"/>
        </a:defRPr>
      </a:lvl4pPr>
      <a:lvl5pPr algn="ctr" rtl="0" eaLnBrk="0" fontAlgn="base" hangingPunct="0">
        <a:spcBef>
          <a:spcPct val="0"/>
        </a:spcBef>
        <a:spcAft>
          <a:spcPct val="0"/>
        </a:spcAft>
        <a:defRPr sz="4400">
          <a:solidFill>
            <a:schemeClr val="tx1"/>
          </a:solidFill>
          <a:latin typeface="Calibri" panose="020f0502020204030204" pitchFamily="34" charset="0"/>
          <a:ea typeface="宋体" panose="02010600030101010101" pitchFamily="2" charset="-122"/>
        </a:defRPr>
      </a:lvl5pPr>
      <a:lvl6pPr marL="457200" algn="ctr" rtl="0" fontAlgn="base">
        <a:spcBef>
          <a:spcPct val="0"/>
        </a:spcBef>
        <a:spcAft>
          <a:spcPct val="0"/>
        </a:spcAft>
        <a:defRPr sz="4400">
          <a:solidFill>
            <a:schemeClr val="tx1"/>
          </a:solidFill>
          <a:latin typeface="Calibri" panose="020f0502020204030204" pitchFamily="34" charset="0"/>
          <a:ea typeface="宋体" panose="02010600030101010101" pitchFamily="2" charset="-122"/>
        </a:defRPr>
      </a:lvl6pPr>
      <a:lvl7pPr marL="914400" algn="ctr" rtl="0" fontAlgn="base">
        <a:spcBef>
          <a:spcPct val="0"/>
        </a:spcBef>
        <a:spcAft>
          <a:spcPct val="0"/>
        </a:spcAft>
        <a:defRPr sz="4400">
          <a:solidFill>
            <a:schemeClr val="tx1"/>
          </a:solidFill>
          <a:latin typeface="Calibri" panose="020f0502020204030204" pitchFamily="34" charset="0"/>
          <a:ea typeface="宋体" panose="02010600030101010101" pitchFamily="2" charset="-122"/>
        </a:defRPr>
      </a:lvl7pPr>
      <a:lvl8pPr marL="1371600" algn="ctr" rtl="0" fontAlgn="base">
        <a:spcBef>
          <a:spcPct val="0"/>
        </a:spcBef>
        <a:spcAft>
          <a:spcPct val="0"/>
        </a:spcAft>
        <a:defRPr sz="4400">
          <a:solidFill>
            <a:schemeClr val="tx1"/>
          </a:solidFill>
          <a:latin typeface="Calibri" panose="020f0502020204030204" pitchFamily="34" charset="0"/>
          <a:ea typeface="宋体" panose="02010600030101010101" pitchFamily="2" charset="-122"/>
        </a:defRPr>
      </a:lvl8pPr>
      <a:lvl9pPr marL="1828800" algn="ctr" rtl="0" fontAlgn="base">
        <a:spcBef>
          <a:spcPct val="0"/>
        </a:spcBef>
        <a:spcAft>
          <a:spcPct val="0"/>
        </a:spcAft>
        <a:defRPr sz="4400">
          <a:solidFill>
            <a:schemeClr val="tx1"/>
          </a:solidFill>
          <a:latin typeface="Calibri" panose="020f0502020204030204" pitchFamily="34" charset="0"/>
          <a:ea typeface="宋体" panose="02010600030101010101" pitchFamily="2" charset="-122"/>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90.xml" /><Relationship Id="rId3" Type="http://schemas.openxmlformats.org/officeDocument/2006/relationships/tags" Target="../tags/tag91.xml" /><Relationship Id="rId4" Type="http://schemas.openxmlformats.org/officeDocument/2006/relationships/tags" Target="../tags/tag9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04.xml" /><Relationship Id="rId11" Type="http://schemas.openxmlformats.org/officeDocument/2006/relationships/tags" Target="../tags/tag105.xml" /><Relationship Id="rId12" Type="http://schemas.openxmlformats.org/officeDocument/2006/relationships/tags" Target="../tags/tag106.xml" /><Relationship Id="rId13" Type="http://schemas.openxmlformats.org/officeDocument/2006/relationships/tags" Target="../tags/tag107.xml" /><Relationship Id="rId14" Type="http://schemas.openxmlformats.org/officeDocument/2006/relationships/tags" Target="../tags/tag108.xml" /><Relationship Id="rId15" Type="http://schemas.openxmlformats.org/officeDocument/2006/relationships/tags" Target="../tags/tag109.xml" /><Relationship Id="rId16" Type="http://schemas.openxmlformats.org/officeDocument/2006/relationships/tags" Target="../tags/tag110.xml" /><Relationship Id="rId17" Type="http://schemas.openxmlformats.org/officeDocument/2006/relationships/tags" Target="../tags/tag111.xml" /><Relationship Id="rId18" Type="http://schemas.openxmlformats.org/officeDocument/2006/relationships/tags" Target="../tags/tag112.xml" /><Relationship Id="rId19" Type="http://schemas.openxmlformats.org/officeDocument/2006/relationships/tags" Target="../tags/tag113.xml" /><Relationship Id="rId2" Type="http://schemas.openxmlformats.org/officeDocument/2006/relationships/notesSlide" Target="../notesSlides/notesSlide1.xml" /><Relationship Id="rId20" Type="http://schemas.openxmlformats.org/officeDocument/2006/relationships/tags" Target="../tags/tag114.xml" /><Relationship Id="rId21" Type="http://schemas.openxmlformats.org/officeDocument/2006/relationships/tags" Target="../tags/tag115.xml" /><Relationship Id="rId22" Type="http://schemas.openxmlformats.org/officeDocument/2006/relationships/tags" Target="../tags/tag116.xml" /><Relationship Id="rId23" Type="http://schemas.openxmlformats.org/officeDocument/2006/relationships/tags" Target="../tags/tag117.xml" /><Relationship Id="rId24" Type="http://schemas.openxmlformats.org/officeDocument/2006/relationships/tags" Target="../tags/tag118.xml" /><Relationship Id="rId3" Type="http://schemas.openxmlformats.org/officeDocument/2006/relationships/tags" Target="../tags/tag97.xml" /><Relationship Id="rId4" Type="http://schemas.openxmlformats.org/officeDocument/2006/relationships/tags" Target="../tags/tag98.xml" /><Relationship Id="rId5" Type="http://schemas.openxmlformats.org/officeDocument/2006/relationships/tags" Target="../tags/tag99.xml" /><Relationship Id="rId6" Type="http://schemas.openxmlformats.org/officeDocument/2006/relationships/tags" Target="../tags/tag100.xml" /><Relationship Id="rId7" Type="http://schemas.openxmlformats.org/officeDocument/2006/relationships/tags" Target="../tags/tag101.xml" /><Relationship Id="rId8" Type="http://schemas.openxmlformats.org/officeDocument/2006/relationships/tags" Target="../tags/tag102.xml" /><Relationship Id="rId9" Type="http://schemas.openxmlformats.org/officeDocument/2006/relationships/tags" Target="../tags/tag10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19.xml" /><Relationship Id="rId3" Type="http://schemas.openxmlformats.org/officeDocument/2006/relationships/tags" Target="../tags/tag120.xml" /><Relationship Id="rId4" Type="http://schemas.openxmlformats.org/officeDocument/2006/relationships/tags" Target="../tags/tag121.xml" /><Relationship Id="rId5" Type="http://schemas.openxmlformats.org/officeDocument/2006/relationships/tags" Target="../tags/tag122.xml" /><Relationship Id="rId6" Type="http://schemas.openxmlformats.org/officeDocument/2006/relationships/tags" Target="../tags/tag123.xml" /><Relationship Id="rId7" Type="http://schemas.openxmlformats.org/officeDocument/2006/relationships/tags" Target="../tags/tag12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 Id="rId6" Type="http://schemas.openxmlformats.org/officeDocument/2006/relationships/tags" Target="../tags/tag131.xml" /><Relationship Id="rId7" Type="http://schemas.openxmlformats.org/officeDocument/2006/relationships/tags" Target="../tags/tag132.xml" /><Relationship Id="rId8" Type="http://schemas.openxmlformats.org/officeDocument/2006/relationships/tags" Target="../tags/tag13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 Id="rId5" Type="http://schemas.openxmlformats.org/officeDocument/2006/relationships/tags" Target="../tags/tag13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0.xml" /><Relationship Id="rId2" Type="http://schemas.openxmlformats.org/officeDocument/2006/relationships/tags" Target="../tags/tag142.xml" /><Relationship Id="rId3" Type="http://schemas.openxmlformats.org/officeDocument/2006/relationships/tags" Target="../tags/tag143.xml" /><Relationship Id="rId4" Type="http://schemas.openxmlformats.org/officeDocument/2006/relationships/tags" Target="../tags/tag144.xml" /><Relationship Id="rId5" Type="http://schemas.openxmlformats.org/officeDocument/2006/relationships/tags" Target="../tags/tag145.xml" /><Relationship Id="rId6" Type="http://schemas.openxmlformats.org/officeDocument/2006/relationships/tags" Target="../tags/tag146.xml" /><Relationship Id="rId7" Type="http://schemas.openxmlformats.org/officeDocument/2006/relationships/tags" Target="../tags/tag147.xml" /><Relationship Id="rId8" Type="http://schemas.openxmlformats.org/officeDocument/2006/relationships/tags" Target="../tags/tag148.xml" /><Relationship Id="rId9" Type="http://schemas.openxmlformats.org/officeDocument/2006/relationships/tags" Target="../tags/tag14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9.xml" /><Relationship Id="rId11" Type="http://schemas.openxmlformats.org/officeDocument/2006/relationships/tags" Target="../tags/tag160.xml" /><Relationship Id="rId12" Type="http://schemas.openxmlformats.org/officeDocument/2006/relationships/tags" Target="../tags/tag161.xml" /><Relationship Id="rId13" Type="http://schemas.openxmlformats.org/officeDocument/2006/relationships/tags" Target="../tags/tag162.xml" /><Relationship Id="rId14" Type="http://schemas.openxmlformats.org/officeDocument/2006/relationships/tags" Target="../tags/tag163.xml" /><Relationship Id="rId15" Type="http://schemas.openxmlformats.org/officeDocument/2006/relationships/tags" Target="../tags/tag164.xml" /><Relationship Id="rId16" Type="http://schemas.openxmlformats.org/officeDocument/2006/relationships/tags" Target="../tags/tag165.xml" /><Relationship Id="rId17" Type="http://schemas.openxmlformats.org/officeDocument/2006/relationships/tags" Target="../tags/tag166.xml" /><Relationship Id="rId18" Type="http://schemas.openxmlformats.org/officeDocument/2006/relationships/tags" Target="../tags/tag167.xml" /><Relationship Id="rId19" Type="http://schemas.openxmlformats.org/officeDocument/2006/relationships/tags" Target="../tags/tag168.xml" /><Relationship Id="rId2" Type="http://schemas.openxmlformats.org/officeDocument/2006/relationships/tags" Target="../tags/tag151.xml" /><Relationship Id="rId20" Type="http://schemas.openxmlformats.org/officeDocument/2006/relationships/tags" Target="../tags/tag169.xml" /><Relationship Id="rId21" Type="http://schemas.openxmlformats.org/officeDocument/2006/relationships/tags" Target="../tags/tag170.xml" /><Relationship Id="rId22" Type="http://schemas.openxmlformats.org/officeDocument/2006/relationships/tags" Target="../tags/tag171.xml" /><Relationship Id="rId23" Type="http://schemas.openxmlformats.org/officeDocument/2006/relationships/tags" Target="../tags/tag172.xml" /><Relationship Id="rId24" Type="http://schemas.openxmlformats.org/officeDocument/2006/relationships/tags" Target="../tags/tag173.xml" /><Relationship Id="rId25" Type="http://schemas.openxmlformats.org/officeDocument/2006/relationships/tags" Target="../tags/tag174.xml" /><Relationship Id="rId3" Type="http://schemas.openxmlformats.org/officeDocument/2006/relationships/tags" Target="../tags/tag152.xml" /><Relationship Id="rId4" Type="http://schemas.openxmlformats.org/officeDocument/2006/relationships/tags" Target="../tags/tag153.xml" /><Relationship Id="rId5" Type="http://schemas.openxmlformats.org/officeDocument/2006/relationships/tags" Target="../tags/tag154.xml" /><Relationship Id="rId6" Type="http://schemas.openxmlformats.org/officeDocument/2006/relationships/tags" Target="../tags/tag155.xml" /><Relationship Id="rId7" Type="http://schemas.openxmlformats.org/officeDocument/2006/relationships/tags" Target="../tags/tag156.xml" /><Relationship Id="rId8" Type="http://schemas.openxmlformats.org/officeDocument/2006/relationships/tags" Target="../tags/tag157.xml" /><Relationship Id="rId9" Type="http://schemas.openxmlformats.org/officeDocument/2006/relationships/tags" Target="../tags/tag15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5.xml" /><Relationship Id="rId3" Type="http://schemas.openxmlformats.org/officeDocument/2006/relationships/tags" Target="../tags/tag176.xml" /><Relationship Id="rId4" Type="http://schemas.openxmlformats.org/officeDocument/2006/relationships/tags" Target="../tags/tag177.xml" /><Relationship Id="rId5" Type="http://schemas.openxmlformats.org/officeDocument/2006/relationships/tags" Target="../tags/tag178.xml" /><Relationship Id="rId6" Type="http://schemas.openxmlformats.org/officeDocument/2006/relationships/tags" Target="../tags/tag179.xml" /><Relationship Id="rId7" Type="http://schemas.openxmlformats.org/officeDocument/2006/relationships/tags" Target="../tags/tag18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3.xml" /><Relationship Id="rId11" Type="http://schemas.openxmlformats.org/officeDocument/2006/relationships/image" Target="../media/image2.png" /><Relationship Id="rId12" Type="http://schemas.openxmlformats.org/officeDocument/2006/relationships/tags" Target="../tags/tag184.xml" /><Relationship Id="rId13" Type="http://schemas.openxmlformats.org/officeDocument/2006/relationships/tags" Target="../tags/tag185.xml" /><Relationship Id="rId14" Type="http://schemas.openxmlformats.org/officeDocument/2006/relationships/tags" Target="../tags/tag186.xml" /><Relationship Id="rId2" Type="http://schemas.openxmlformats.org/officeDocument/2006/relationships/tags" Target="../tags/tag181.xml" /><Relationship Id="rId3" Type="http://schemas.openxmlformats.org/officeDocument/2006/relationships/tags" Target="../tags/tag182.xml" /><Relationship Id="rId4" Type="http://schemas.microsoft.com/office/2007/relationships/diagramDrawing" Target="../diagrams/drawing1.xml" /><Relationship Id="rId5" Type="http://schemas.openxmlformats.org/officeDocument/2006/relationships/diagramData" Target="../diagrams/data1.xml" /><Relationship Id="rId6" Type="http://schemas.openxmlformats.org/officeDocument/2006/relationships/diagramLayout" Target="../diagrams/layout1.xml" /><Relationship Id="rId7" Type="http://schemas.openxmlformats.org/officeDocument/2006/relationships/diagramQuickStyle" Target="../diagrams/quickStyle1.xml" /><Relationship Id="rId8" Type="http://schemas.openxmlformats.org/officeDocument/2006/relationships/diagramColors" Target="../diagrams/colors1.xml" /><Relationship Id="rId9"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5.xml" /><Relationship Id="rId11" Type="http://schemas.openxmlformats.org/officeDocument/2006/relationships/tags" Target="../tags/tag196.xml" /><Relationship Id="rId12" Type="http://schemas.openxmlformats.org/officeDocument/2006/relationships/tags" Target="../tags/tag197.xml" /><Relationship Id="rId2" Type="http://schemas.openxmlformats.org/officeDocument/2006/relationships/tags" Target="../tags/tag187.xml" /><Relationship Id="rId3" Type="http://schemas.openxmlformats.org/officeDocument/2006/relationships/tags" Target="../tags/tag188.xml" /><Relationship Id="rId4" Type="http://schemas.openxmlformats.org/officeDocument/2006/relationships/tags" Target="../tags/tag189.xml" /><Relationship Id="rId5" Type="http://schemas.openxmlformats.org/officeDocument/2006/relationships/tags" Target="../tags/tag190.xml" /><Relationship Id="rId6" Type="http://schemas.openxmlformats.org/officeDocument/2006/relationships/tags" Target="../tags/tag191.xml" /><Relationship Id="rId7" Type="http://schemas.openxmlformats.org/officeDocument/2006/relationships/tags" Target="../tags/tag192.xml" /><Relationship Id="rId8" Type="http://schemas.openxmlformats.org/officeDocument/2006/relationships/tags" Target="../tags/tag193.xml" /><Relationship Id="rId9" Type="http://schemas.openxmlformats.org/officeDocument/2006/relationships/tags" Target="../tags/tag19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6.xml" /><Relationship Id="rId2" Type="http://schemas.openxmlformats.org/officeDocument/2006/relationships/tags" Target="../tags/tag198.xml" /><Relationship Id="rId3" Type="http://schemas.openxmlformats.org/officeDocument/2006/relationships/tags" Target="../tags/tag199.xml" /><Relationship Id="rId4" Type="http://schemas.openxmlformats.org/officeDocument/2006/relationships/tags" Target="../tags/tag200.xml" /><Relationship Id="rId5" Type="http://schemas.openxmlformats.org/officeDocument/2006/relationships/tags" Target="../tags/tag201.xml" /><Relationship Id="rId6" Type="http://schemas.openxmlformats.org/officeDocument/2006/relationships/tags" Target="../tags/tag202.xml" /><Relationship Id="rId7" Type="http://schemas.openxmlformats.org/officeDocument/2006/relationships/tags" Target="../tags/tag203.xml" /><Relationship Id="rId8" Type="http://schemas.openxmlformats.org/officeDocument/2006/relationships/tags" Target="../tags/tag204.xml" /><Relationship Id="rId9" Type="http://schemas.openxmlformats.org/officeDocument/2006/relationships/tags" Target="../tags/tag20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207.xml" /><Relationship Id="rId3" Type="http://schemas.openxmlformats.org/officeDocument/2006/relationships/tags" Target="../tags/tag208.xml" /><Relationship Id="rId4" Type="http://schemas.openxmlformats.org/officeDocument/2006/relationships/hyperlink" Target="https://d.book118.com/02806110407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5121" name="文本框 99"/>
          <p:cNvSpPr txBox="1"/>
          <p:nvPr>
            <p:custDataLst>
              <p:tags r:id="rId3"/>
            </p:custDataLst>
          </p:nvPr>
        </p:nvSpPr>
        <p:spPr>
          <a:xfrm>
            <a:off x="2855595" y="2997200"/>
            <a:ext cx="9021445" cy="706755"/>
          </a:xfrm>
          <a:prstGeom prst="rect">
            <a:avLst/>
          </a:prstGeom>
          <a:noFill/>
          <a:ln w="19050" cap="flat" cmpd="sng">
            <a:noFill/>
            <a:prstDash val="solid"/>
            <a:round/>
            <a:headEnd type="none" w="med" len="med"/>
            <a:tailEnd type="none" w="med" len="med"/>
          </a:ln>
        </p:spPr>
        <p:txBody>
          <a:bodyPr wrap="square" anchor="t">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r>
              <a:rPr lang="zh-CN" altLang="en-US" sz="4000" b="1" smtClean="0">
                <a:solidFill>
                  <a:schemeClr val="bg1"/>
                </a:solidFill>
                <a:uFillTx/>
                <a:latin typeface="方正启体简体"/>
                <a:ea typeface="方正启体简体"/>
                <a:cs typeface="方正启体简体"/>
                <a:sym typeface="+mn-ea"/>
              </a:rPr>
              <a:t>第</a:t>
            </a:r>
            <a:r>
              <a:rPr lang="en-US" altLang="zh-CN" sz="4000" b="1" smtClean="0">
                <a:solidFill>
                  <a:schemeClr val="bg1"/>
                </a:solidFill>
                <a:uFillTx/>
                <a:latin typeface="方正启体简体"/>
                <a:ea typeface="方正启体简体"/>
                <a:cs typeface="方正启体简体"/>
                <a:sym typeface="+mn-ea"/>
              </a:rPr>
              <a:t>14</a:t>
            </a:r>
            <a:r>
              <a:rPr lang="zh-CN" altLang="en-US" sz="4000" b="1" smtClean="0">
                <a:solidFill>
                  <a:schemeClr val="bg1"/>
                </a:solidFill>
                <a:uFillTx/>
                <a:latin typeface="方正启体简体"/>
                <a:ea typeface="方正启体简体"/>
                <a:cs typeface="方正启体简体"/>
                <a:sym typeface="+mn-ea"/>
              </a:rPr>
              <a:t>课  </a:t>
            </a:r>
            <a:r>
              <a:rPr lang="zh-CN" altLang="en-US" sz="4000" b="1">
                <a:solidFill>
                  <a:schemeClr val="bg1"/>
                </a:solidFill>
                <a:latin typeface="方正启体简体"/>
                <a:ea typeface="方正启体简体"/>
                <a:sym typeface="+mn-ea"/>
              </a:rPr>
              <a:t>文化传承的多种载体及其发展</a:t>
            </a:r>
            <a:endParaRPr lang="zh-CN" altLang="en-US" sz="4000" b="1" smtClean="0">
              <a:solidFill>
                <a:schemeClr val="bg1"/>
              </a:solidFill>
              <a:effectLst>
                <a:outerShdw blurRad="38100" dist="19050" dir="2700000" algn="tl" rotWithShape="0">
                  <a:schemeClr val="dk1">
                    <a:alpha val="40000"/>
                  </a:schemeClr>
                </a:outerShdw>
              </a:effectLst>
              <a:uFillTx/>
              <a:latin typeface="方正启体简体"/>
              <a:ea typeface="方正启体简体"/>
              <a:cs typeface="方正启体简体"/>
              <a:sym typeface="+mn-ea"/>
            </a:endParaRPr>
          </a:p>
        </p:txBody>
      </p:sp>
      <p:sp>
        <p:nvSpPr>
          <p:cNvPr id="9" name="TextBox 4"/>
          <p:cNvSpPr txBox="1">
            <a:spLocks noChangeArrowheads="1"/>
          </p:cNvSpPr>
          <p:nvPr>
            <p:custDataLst>
              <p:tags r:id="rId4"/>
            </p:custDataLst>
          </p:nvPr>
        </p:nvSpPr>
        <p:spPr bwMode="auto">
          <a:xfrm>
            <a:off x="881380" y="5157470"/>
            <a:ext cx="9726295" cy="829945"/>
          </a:xfrm>
          <a:prstGeom prst="rect">
            <a:avLst/>
          </a:prstGeom>
          <a:solidFill>
            <a:schemeClr val="bg1"/>
          </a:solidFill>
          <a:ln w="9525">
            <a:noFill/>
            <a:miter lim="800000"/>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l">
              <a:lnSpc>
                <a:spcPct val="100000"/>
              </a:lnSpc>
            </a:pPr>
            <a:r>
              <a:rPr lang="zh-CN" altLang="en-US" sz="2400" b="1">
                <a:solidFill>
                  <a:srgbClr val="FF0000"/>
                </a:solidFill>
                <a:uFillTx/>
                <a:latin typeface="方正启体简体"/>
                <a:ea typeface="方正启体简体"/>
                <a:cs typeface="方正启体简体"/>
              </a:rPr>
              <a:t>课程标准：</a:t>
            </a:r>
            <a:r>
              <a:rPr lang="zh-CN" altLang="zh-CN" sz="2400" b="1" kern="100">
                <a:latin typeface="方正启体简体"/>
                <a:ea typeface="方正启体简体"/>
                <a:cs typeface="方正启体简体"/>
                <a:sym typeface="+mn-ea"/>
              </a:rPr>
              <a:t>了解历史上学校教育、留学、书刊出版、翻译事业发展；了解图书馆、博物馆在文化传承与传播中的作用。</a:t>
            </a:r>
            <a:endParaRPr lang="zh-CN" altLang="zh-CN" sz="2400" b="1" kern="100">
              <a:latin typeface="方正启体简体"/>
              <a:ea typeface="方正启体简体"/>
              <a:cs typeface="方正启体简体"/>
              <a:sym typeface="+mn-ea"/>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5" name="矩形 4"/>
          <p:cNvSpPr/>
          <p:nvPr>
            <p:custDataLst>
              <p:tags r:id="rId4"/>
            </p:custDataLst>
          </p:nvPr>
        </p:nvSpPr>
        <p:spPr>
          <a:xfrm>
            <a:off x="1590040" y="2060575"/>
            <a:ext cx="843915" cy="514350"/>
          </a:xfrm>
          <a:prstGeom prst="rect">
            <a:avLst/>
          </a:prstGeom>
          <a:noFill/>
          <a:ln>
            <a:no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nSpc>
                <a:spcPct val="125000"/>
              </a:lnSpc>
            </a:pPr>
            <a:r>
              <a:rPr lang="zh-CN" altLang="en-US" sz="2200" b="1">
                <a:latin typeface="方正启体简体"/>
                <a:ea typeface="方正启体简体"/>
              </a:rPr>
              <a:t>官学</a:t>
            </a:r>
            <a:endParaRPr lang="zh-CN" altLang="en-US" sz="2200" b="1">
              <a:latin typeface="方正启体简体"/>
              <a:ea typeface="方正启体简体"/>
            </a:endParaRPr>
          </a:p>
        </p:txBody>
      </p:sp>
      <p:sp>
        <p:nvSpPr>
          <p:cNvPr id="6" name="矩形 5"/>
          <p:cNvSpPr/>
          <p:nvPr>
            <p:custDataLst>
              <p:tags r:id="rId5"/>
            </p:custDataLst>
          </p:nvPr>
        </p:nvSpPr>
        <p:spPr>
          <a:xfrm>
            <a:off x="2689860" y="1335405"/>
            <a:ext cx="3679190" cy="446405"/>
          </a:xfrm>
          <a:prstGeom prst="rect">
            <a:avLst/>
          </a:prstGeom>
          <a:noFill/>
          <a:ln w="15875">
            <a:no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nSpc>
                <a:spcPct val="105000"/>
              </a:lnSpc>
            </a:pPr>
            <a:r>
              <a:rPr lang="zh-CN" altLang="en-US" sz="2200" b="1">
                <a:solidFill>
                  <a:srgbClr val="C00000"/>
                </a:solidFill>
                <a:latin typeface="方正启体简体"/>
                <a:ea typeface="方正启体简体"/>
                <a:cs typeface="方正启体简体"/>
              </a:rPr>
              <a:t>先秦</a:t>
            </a:r>
            <a:r>
              <a:rPr lang="zh-CN" altLang="en-US" sz="2200" b="1">
                <a:latin typeface="方正启体简体"/>
                <a:ea typeface="方正启体简体"/>
                <a:cs typeface="方正启体简体"/>
              </a:rPr>
              <a:t>时期 “学在官府”   </a:t>
            </a:r>
            <a:endParaRPr lang="zh-CN" altLang="en-US" sz="2200" b="1">
              <a:latin typeface="方正启体简体"/>
              <a:ea typeface="方正启体简体"/>
              <a:cs typeface="方正启体简体"/>
            </a:endParaRPr>
          </a:p>
        </p:txBody>
      </p:sp>
      <p:sp>
        <p:nvSpPr>
          <p:cNvPr id="7" name="右大括号 6"/>
          <p:cNvSpPr/>
          <p:nvPr>
            <p:custDataLst>
              <p:tags r:id="rId6"/>
            </p:custDataLst>
          </p:nvPr>
        </p:nvSpPr>
        <p:spPr>
          <a:xfrm rot="10800000">
            <a:off x="1228090" y="2270760"/>
            <a:ext cx="359410" cy="2346960"/>
          </a:xfrm>
          <a:prstGeom prst="rightBrace">
            <a:avLst>
              <a:gd name="adj1" fmla="val 51768"/>
              <a:gd name="adj2" fmla="val 50000"/>
            </a:avLst>
          </a:prstGeom>
          <a:noFill/>
          <a:ln w="28575">
            <a:solidFill>
              <a:schemeClr val="accent1"/>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000000"/>
                </a:solidFill>
                <a:latin typeface="方正启体简体"/>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000000"/>
                </a:solidFill>
                <a:latin typeface="方正启体简体"/>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000000"/>
                </a:solidFill>
                <a:latin typeface="方正启体简体"/>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000000"/>
                </a:solidFill>
                <a:latin typeface="方正启体简体"/>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000000"/>
                </a:solidFill>
                <a:latin typeface="方正启体简体"/>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000000"/>
                </a:solidFill>
                <a:latin typeface="方正启体简体"/>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000000"/>
                </a:solidFill>
                <a:latin typeface="方正启体简体"/>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000000"/>
                </a:solidFill>
                <a:latin typeface="方正启体简体"/>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000000"/>
                </a:solidFill>
                <a:latin typeface="方正启体简体"/>
                <a:ea typeface="宋体" panose="02010600030101010101" pitchFamily="2" charset="-122"/>
                <a:cs typeface="+mn-cs"/>
              </a:defRPr>
            </a:lvl9pPr>
          </a:lstStyle>
          <a:p>
            <a:pPr algn="ctr"/>
            <a:endParaRPr lang="zh-CN" altLang="en-US" sz="2200" b="1">
              <a:latin typeface="方正启体简体"/>
              <a:ea typeface="方正启体简体"/>
            </a:endParaRPr>
          </a:p>
        </p:txBody>
      </p:sp>
      <p:sp>
        <p:nvSpPr>
          <p:cNvPr id="8" name="矩形 7"/>
          <p:cNvSpPr/>
          <p:nvPr>
            <p:custDataLst>
              <p:tags r:id="rId7"/>
            </p:custDataLst>
          </p:nvPr>
        </p:nvSpPr>
        <p:spPr>
          <a:xfrm>
            <a:off x="1680210" y="4412615"/>
            <a:ext cx="817880" cy="514350"/>
          </a:xfrm>
          <a:prstGeom prst="rect">
            <a:avLst/>
          </a:prstGeom>
          <a:noFill/>
          <a:ln>
            <a:no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nSpc>
                <a:spcPct val="125000"/>
              </a:lnSpc>
            </a:pPr>
            <a:r>
              <a:rPr lang="zh-CN" altLang="en-US" sz="2200" b="1">
                <a:latin typeface="方正启体简体"/>
                <a:ea typeface="方正启体简体"/>
              </a:rPr>
              <a:t>私学</a:t>
            </a:r>
            <a:endParaRPr lang="zh-CN" altLang="en-US" sz="2200" b="1">
              <a:latin typeface="方正启体简体"/>
              <a:ea typeface="方正启体简体"/>
            </a:endParaRPr>
          </a:p>
        </p:txBody>
      </p:sp>
      <p:sp>
        <p:nvSpPr>
          <p:cNvPr id="9" name="矩形 8"/>
          <p:cNvSpPr/>
          <p:nvPr>
            <p:custDataLst>
              <p:tags r:id="rId8"/>
            </p:custDataLst>
          </p:nvPr>
        </p:nvSpPr>
        <p:spPr>
          <a:xfrm>
            <a:off x="2689860" y="3580130"/>
            <a:ext cx="4188460" cy="412115"/>
          </a:xfrm>
          <a:prstGeom prst="rect">
            <a:avLst/>
          </a:prstGeom>
          <a:noFill/>
          <a:ln w="19050">
            <a:no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nSpc>
                <a:spcPct val="95000"/>
              </a:lnSpc>
              <a:spcBef>
                <a:spcPct val="0"/>
              </a:spcBef>
              <a:spcAft>
                <a:spcPct val="0"/>
              </a:spcAft>
            </a:pPr>
            <a:r>
              <a:rPr lang="zh-CN" altLang="en-US" sz="2200" b="1">
                <a:highlight>
                  <a:srgbClr val="FFFF00"/>
                </a:highlight>
                <a:latin typeface="方正启体简体"/>
                <a:ea typeface="方正启体简体"/>
              </a:rPr>
              <a:t>春秋</a:t>
            </a:r>
            <a:r>
              <a:rPr lang="zh-CN" altLang="en-US" sz="2200" b="1">
                <a:latin typeface="方正启体简体"/>
                <a:ea typeface="方正启体简体"/>
              </a:rPr>
              <a:t>时期</a:t>
            </a:r>
            <a:r>
              <a:rPr lang="zh-CN" altLang="en-US" sz="2200" b="1">
                <a:solidFill>
                  <a:srgbClr val="0945A5"/>
                </a:solidFill>
                <a:latin typeface="方正启体简体"/>
                <a:ea typeface="方正启体简体"/>
              </a:rPr>
              <a:t>私学</a:t>
            </a:r>
            <a:r>
              <a:rPr lang="zh-CN" altLang="en-US" sz="2200" b="1">
                <a:latin typeface="方正启体简体"/>
                <a:ea typeface="方正启体简体"/>
              </a:rPr>
              <a:t>产生，孔子首创；</a:t>
            </a:r>
            <a:endParaRPr lang="zh-CN" altLang="en-US" sz="2200" b="1">
              <a:latin typeface="方正启体简体"/>
              <a:ea typeface="方正启体简体"/>
            </a:endParaRPr>
          </a:p>
        </p:txBody>
      </p:sp>
      <p:sp>
        <p:nvSpPr>
          <p:cNvPr id="2" name="文本框 1"/>
          <p:cNvSpPr txBox="1"/>
          <p:nvPr>
            <p:custDataLst>
              <p:tags r:id="rId9"/>
            </p:custDataLst>
          </p:nvPr>
        </p:nvSpPr>
        <p:spPr>
          <a:xfrm>
            <a:off x="378460" y="981075"/>
            <a:ext cx="2958465" cy="460375"/>
          </a:xfrm>
          <a:prstGeom prst="rect">
            <a:avLst/>
          </a:prstGeom>
          <a:noFill/>
          <a:ln>
            <a:noFill/>
          </a:ln>
        </p:spPr>
        <p:txBody>
          <a:bodyPr wrap="square"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2400" b="1">
                <a:latin typeface="方正启体简体"/>
                <a:ea typeface="方正启体简体"/>
              </a:rPr>
              <a:t>（一）古代</a:t>
            </a:r>
            <a:r>
              <a:rPr lang="zh-CN" altLang="en-US" sz="2400" b="1">
                <a:latin typeface="方正启体简体"/>
                <a:ea typeface="方正启体简体"/>
                <a:sym typeface="+mn-ea"/>
              </a:rPr>
              <a:t>学校</a:t>
            </a:r>
            <a:r>
              <a:rPr lang="zh-CN" altLang="en-US" sz="2400" b="1">
                <a:latin typeface="方正启体简体"/>
                <a:ea typeface="方正启体简体"/>
              </a:rPr>
              <a:t>教育</a:t>
            </a:r>
            <a:endParaRPr lang="zh-CN" altLang="en-US" sz="2400" b="1">
              <a:latin typeface="方正启体简体"/>
              <a:ea typeface="方正启体简体"/>
            </a:endParaRPr>
          </a:p>
        </p:txBody>
      </p:sp>
      <p:sp>
        <p:nvSpPr>
          <p:cNvPr id="13" name="文本框 12"/>
          <p:cNvSpPr txBox="1"/>
          <p:nvPr>
            <p:custDataLst>
              <p:tags r:id="rId10"/>
            </p:custDataLst>
          </p:nvPr>
        </p:nvSpPr>
        <p:spPr>
          <a:xfrm>
            <a:off x="192881" y="6021229"/>
            <a:ext cx="1602105" cy="429895"/>
          </a:xfrm>
          <a:prstGeom prst="rect">
            <a:avLst/>
          </a:prstGeom>
          <a:noFill/>
          <a:ln>
            <a:noFill/>
          </a:ln>
        </p:spPr>
        <p:txBody>
          <a:bodyPr wrap="square" rtlCol="0" anchor="t">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zh-CN" sz="2200" b="1">
                <a:solidFill>
                  <a:srgbClr val="000000"/>
                </a:solidFill>
                <a:uFillTx/>
                <a:latin typeface="方正启体简体"/>
                <a:ea typeface="方正启体简体"/>
                <a:cs typeface="方正启体简体"/>
              </a:rPr>
              <a:t>2</a:t>
            </a:r>
            <a:r>
              <a:rPr lang="en-US" altLang="zh-CN" sz="2200" b="1">
                <a:solidFill>
                  <a:srgbClr val="000000"/>
                </a:solidFill>
                <a:uFillTx/>
                <a:latin typeface="方正启体简体"/>
                <a:ea typeface="方正启体简体"/>
                <a:cs typeface="方正启体简体"/>
              </a:rPr>
              <a:t>.</a:t>
            </a:r>
            <a:r>
              <a:rPr lang="zh-CN" altLang="zh-CN" sz="2200" b="1">
                <a:solidFill>
                  <a:srgbClr val="000000"/>
                </a:solidFill>
                <a:uFillTx/>
                <a:latin typeface="方正启体简体"/>
                <a:ea typeface="方正启体简体"/>
                <a:cs typeface="方正启体简体"/>
              </a:rPr>
              <a:t>古希腊</a:t>
            </a:r>
            <a:endParaRPr lang="zh-CN" altLang="zh-CN" sz="2200" b="1">
              <a:solidFill>
                <a:srgbClr val="000000"/>
              </a:solidFill>
              <a:uFillTx/>
              <a:latin typeface="方正启体简体"/>
              <a:ea typeface="方正启体简体"/>
              <a:cs typeface="方正启体简体"/>
            </a:endParaRPr>
          </a:p>
        </p:txBody>
      </p:sp>
      <p:sp>
        <p:nvSpPr>
          <p:cNvPr id="14" name="文本框 13"/>
          <p:cNvSpPr txBox="1"/>
          <p:nvPr>
            <p:custDataLst>
              <p:tags r:id="rId11"/>
            </p:custDataLst>
          </p:nvPr>
        </p:nvSpPr>
        <p:spPr>
          <a:xfrm>
            <a:off x="121285" y="2853055"/>
            <a:ext cx="1308100" cy="829945"/>
          </a:xfrm>
          <a:prstGeom prst="rect">
            <a:avLst/>
          </a:prstGeom>
          <a:noFill/>
          <a:ln>
            <a:noFill/>
          </a:ln>
        </p:spPr>
        <p:txBody>
          <a:bodyPr wrap="square" rtlCol="0" anchor="t">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en-US" altLang="zh-CN" sz="2400" b="1">
                <a:solidFill>
                  <a:srgbClr val="000000"/>
                </a:solidFill>
                <a:latin typeface="方正启体简体"/>
                <a:ea typeface="方正启体简体"/>
                <a:cs typeface="方正启体简体"/>
                <a:sym typeface="+mn-ea"/>
              </a:rPr>
              <a:t>1.</a:t>
            </a:r>
            <a:r>
              <a:rPr lang="zh-CN" altLang="zh-CN" sz="2400" b="1">
                <a:solidFill>
                  <a:srgbClr val="000000"/>
                </a:solidFill>
                <a:latin typeface="方正启体简体"/>
                <a:ea typeface="方正启体简体"/>
                <a:cs typeface="方正启体简体"/>
                <a:sym typeface="+mn-ea"/>
              </a:rPr>
              <a:t>中国学校教育</a:t>
            </a:r>
            <a:endParaRPr lang="zh-CN" altLang="en-US" sz="2400">
              <a:latin typeface="方正启体简体"/>
              <a:ea typeface="方正启体简体"/>
            </a:endParaRPr>
          </a:p>
        </p:txBody>
      </p:sp>
      <p:sp>
        <p:nvSpPr>
          <p:cNvPr id="17" name="文本框 16"/>
          <p:cNvSpPr txBox="1"/>
          <p:nvPr>
            <p:custDataLst>
              <p:tags r:id="rId12"/>
            </p:custDataLst>
          </p:nvPr>
        </p:nvSpPr>
        <p:spPr>
          <a:xfrm>
            <a:off x="1273175" y="5805805"/>
            <a:ext cx="6040755" cy="768350"/>
          </a:xfrm>
          <a:prstGeom prst="rect">
            <a:avLst/>
          </a:prstGeom>
          <a:noFill/>
          <a:ln>
            <a:noFill/>
          </a:ln>
        </p:spPr>
        <p:txBody>
          <a:bodyPr wrap="square" rtlCol="0" anchor="t">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zh-CN" sz="2200" b="1">
                <a:solidFill>
                  <a:srgbClr val="000000"/>
                </a:solidFill>
                <a:uFillTx/>
                <a:latin typeface="方正启体简体"/>
                <a:ea typeface="方正启体简体"/>
                <a:cs typeface="方正启体简体"/>
                <a:sym typeface="+mn-ea"/>
              </a:rPr>
              <a:t>产生了欧洲最初的学校形式,奠定了分科教育的基础。</a:t>
            </a:r>
            <a:endParaRPr lang="zh-CN" altLang="zh-CN" sz="2200" b="1">
              <a:solidFill>
                <a:srgbClr val="000000"/>
              </a:solidFill>
              <a:uFillTx/>
              <a:latin typeface="方正启体简体"/>
              <a:ea typeface="方正启体简体"/>
              <a:cs typeface="方正启体简体"/>
              <a:sym typeface="+mn-ea"/>
            </a:endParaRPr>
          </a:p>
        </p:txBody>
      </p:sp>
      <p:sp>
        <p:nvSpPr>
          <p:cNvPr id="12" name="右大括号 11"/>
          <p:cNvSpPr/>
          <p:nvPr>
            <p:custDataLst>
              <p:tags r:id="rId13"/>
            </p:custDataLst>
          </p:nvPr>
        </p:nvSpPr>
        <p:spPr>
          <a:xfrm rot="10800000">
            <a:off x="2333149" y="1412716"/>
            <a:ext cx="254318" cy="1729740"/>
          </a:xfrm>
          <a:prstGeom prst="rightBrace">
            <a:avLst>
              <a:gd name="adj1" fmla="val 51768"/>
              <a:gd name="adj2" fmla="val 50000"/>
            </a:avLst>
          </a:prstGeom>
          <a:noFill/>
          <a:ln w="25400">
            <a:solidFill>
              <a:schemeClr val="accent1"/>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000000"/>
                </a:solidFill>
                <a:latin typeface="方正启体简体"/>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000000"/>
                </a:solidFill>
                <a:latin typeface="方正启体简体"/>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000000"/>
                </a:solidFill>
                <a:latin typeface="方正启体简体"/>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000000"/>
                </a:solidFill>
                <a:latin typeface="方正启体简体"/>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000000"/>
                </a:solidFill>
                <a:latin typeface="方正启体简体"/>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000000"/>
                </a:solidFill>
                <a:latin typeface="方正启体简体"/>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000000"/>
                </a:solidFill>
                <a:latin typeface="方正启体简体"/>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000000"/>
                </a:solidFill>
                <a:latin typeface="方正启体简体"/>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000000"/>
                </a:solidFill>
                <a:latin typeface="方正启体简体"/>
                <a:ea typeface="宋体" panose="02010600030101010101" pitchFamily="2" charset="-122"/>
                <a:cs typeface="+mn-cs"/>
              </a:defRPr>
            </a:lvl9pPr>
          </a:lstStyle>
          <a:p>
            <a:pPr algn="ctr"/>
            <a:endParaRPr lang="zh-CN" altLang="en-US" sz="2200" b="1">
              <a:latin typeface="方正启体简体"/>
              <a:ea typeface="方正启体简体"/>
            </a:endParaRPr>
          </a:p>
        </p:txBody>
      </p:sp>
      <p:sp>
        <p:nvSpPr>
          <p:cNvPr id="18" name="右大括号 17"/>
          <p:cNvSpPr/>
          <p:nvPr>
            <p:custDataLst>
              <p:tags r:id="rId14"/>
            </p:custDataLst>
          </p:nvPr>
        </p:nvSpPr>
        <p:spPr>
          <a:xfrm rot="10800000">
            <a:off x="2332673" y="3788728"/>
            <a:ext cx="287655" cy="1713548"/>
          </a:xfrm>
          <a:prstGeom prst="rightBrace">
            <a:avLst>
              <a:gd name="adj1" fmla="val 51768"/>
              <a:gd name="adj2" fmla="val 50000"/>
            </a:avLst>
          </a:prstGeom>
          <a:noFill/>
          <a:ln w="28575">
            <a:solidFill>
              <a:schemeClr val="accent1"/>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000000"/>
                </a:solidFill>
                <a:latin typeface="方正启体简体"/>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000000"/>
                </a:solidFill>
                <a:latin typeface="方正启体简体"/>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000000"/>
                </a:solidFill>
                <a:latin typeface="方正启体简体"/>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000000"/>
                </a:solidFill>
                <a:latin typeface="方正启体简体"/>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000000"/>
                </a:solidFill>
                <a:latin typeface="方正启体简体"/>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000000"/>
                </a:solidFill>
                <a:latin typeface="方正启体简体"/>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000000"/>
                </a:solidFill>
                <a:latin typeface="方正启体简体"/>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000000"/>
                </a:solidFill>
                <a:latin typeface="方正启体简体"/>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000000"/>
                </a:solidFill>
                <a:latin typeface="方正启体简体"/>
                <a:ea typeface="宋体" panose="02010600030101010101" pitchFamily="2" charset="-122"/>
                <a:cs typeface="+mn-cs"/>
              </a:defRPr>
            </a:lvl9pPr>
          </a:lstStyle>
          <a:p>
            <a:pPr algn="ctr"/>
            <a:endParaRPr lang="zh-CN" altLang="en-US" sz="2200" b="1">
              <a:latin typeface="方正启体简体"/>
              <a:ea typeface="方正启体简体"/>
            </a:endParaRPr>
          </a:p>
        </p:txBody>
      </p:sp>
      <p:sp>
        <p:nvSpPr>
          <p:cNvPr id="10" name="文本框 9"/>
          <p:cNvSpPr txBox="1"/>
          <p:nvPr>
            <p:custDataLst>
              <p:tags r:id="rId15"/>
            </p:custDataLst>
          </p:nvPr>
        </p:nvSpPr>
        <p:spPr>
          <a:xfrm>
            <a:off x="399415" y="491490"/>
            <a:ext cx="2937510" cy="460375"/>
          </a:xfrm>
          <a:prstGeom prst="rect">
            <a:avLst/>
          </a:prstGeom>
          <a:noFill/>
          <a:ln w="15875">
            <a:noFill/>
          </a:ln>
        </p:spPr>
        <p:txBody>
          <a:bodyPr wrap="none" rtlCol="0" anchor="t">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zh-CN" sz="2400" b="1" noProof="0">
                <a:ln>
                  <a:noFill/>
                </a:ln>
                <a:solidFill>
                  <a:srgbClr val="000000"/>
                </a:solidFill>
                <a:effectLst/>
                <a:uLnTx/>
                <a:uFillTx/>
                <a:latin typeface="方正启体简体"/>
                <a:ea typeface="方正启体简体"/>
                <a:cs typeface="方正启体简体"/>
                <a:sym typeface="+mn-ea"/>
              </a:rPr>
              <a:t>一、学校教育的发展</a:t>
            </a:r>
            <a:endParaRPr lang="zh-CN" altLang="zh-CN" sz="2400" b="1" noProof="0">
              <a:ln>
                <a:noFill/>
              </a:ln>
              <a:solidFill>
                <a:srgbClr val="000000"/>
              </a:solidFill>
              <a:effectLst/>
              <a:uLnTx/>
              <a:uFillTx/>
              <a:latin typeface="方正启体简体"/>
              <a:ea typeface="方正启体简体"/>
              <a:cs typeface="方正启体简体"/>
              <a:sym typeface="+mn-ea"/>
            </a:endParaRPr>
          </a:p>
        </p:txBody>
      </p:sp>
      <p:sp>
        <p:nvSpPr>
          <p:cNvPr id="11" name="矩形 10"/>
          <p:cNvSpPr/>
          <p:nvPr>
            <p:custDataLst>
              <p:tags r:id="rId16"/>
            </p:custDataLst>
          </p:nvPr>
        </p:nvSpPr>
        <p:spPr>
          <a:xfrm>
            <a:off x="2689860" y="1813560"/>
            <a:ext cx="2569845" cy="412115"/>
          </a:xfrm>
          <a:prstGeom prst="rect">
            <a:avLst/>
          </a:prstGeom>
          <a:noFill/>
          <a:ln w="15875">
            <a:no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nSpc>
                <a:spcPct val="95000"/>
              </a:lnSpc>
            </a:pPr>
            <a:r>
              <a:rPr lang="zh-CN" altLang="en-US" sz="2200" b="1">
                <a:solidFill>
                  <a:srgbClr val="C00000"/>
                </a:solidFill>
                <a:latin typeface="方正启体简体"/>
                <a:ea typeface="方正启体简体"/>
                <a:cs typeface="方正启体简体"/>
              </a:rPr>
              <a:t>西汉</a:t>
            </a:r>
            <a:r>
              <a:rPr lang="zh-CN" altLang="en-US" sz="2200" b="1">
                <a:latin typeface="方正启体简体"/>
                <a:ea typeface="方正启体简体"/>
                <a:cs typeface="方正启体简体"/>
              </a:rPr>
              <a:t>设立的</a:t>
            </a:r>
            <a:r>
              <a:rPr lang="zh-CN" altLang="en-US" sz="2200" b="1">
                <a:solidFill>
                  <a:srgbClr val="1F2DA8"/>
                </a:solidFill>
                <a:latin typeface="方正启体简体"/>
                <a:ea typeface="方正启体简体"/>
                <a:cs typeface="方正启体简体"/>
              </a:rPr>
              <a:t>太学</a:t>
            </a:r>
            <a:endParaRPr lang="zh-CN" altLang="en-US" sz="2200" b="1">
              <a:latin typeface="方正启体简体"/>
              <a:ea typeface="方正启体简体"/>
              <a:cs typeface="方正启体简体"/>
            </a:endParaRPr>
          </a:p>
        </p:txBody>
      </p:sp>
      <p:sp>
        <p:nvSpPr>
          <p:cNvPr id="16" name="矩形 15"/>
          <p:cNvSpPr/>
          <p:nvPr>
            <p:custDataLst>
              <p:tags r:id="rId17"/>
            </p:custDataLst>
          </p:nvPr>
        </p:nvSpPr>
        <p:spPr>
          <a:xfrm>
            <a:off x="2689860" y="2255520"/>
            <a:ext cx="4622800" cy="801370"/>
          </a:xfrm>
          <a:prstGeom prst="rect">
            <a:avLst/>
          </a:prstGeom>
          <a:noFill/>
          <a:ln w="15875">
            <a:no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nSpc>
                <a:spcPct val="105000"/>
              </a:lnSpc>
            </a:pPr>
            <a:r>
              <a:rPr lang="zh-CN" altLang="en-US" sz="2200" b="1">
                <a:solidFill>
                  <a:srgbClr val="C00000"/>
                </a:solidFill>
                <a:latin typeface="方正启体简体"/>
                <a:ea typeface="方正启体简体"/>
                <a:cs typeface="方正启体简体"/>
              </a:rPr>
              <a:t>西晋</a:t>
            </a:r>
            <a:r>
              <a:rPr lang="zh-CN" altLang="en-US" sz="2200" b="1">
                <a:latin typeface="方正启体简体"/>
                <a:ea typeface="方正启体简体"/>
                <a:cs typeface="方正启体简体"/>
              </a:rPr>
              <a:t>设立的</a:t>
            </a:r>
            <a:r>
              <a:rPr lang="zh-CN" altLang="en-US" sz="2200" b="1">
                <a:solidFill>
                  <a:srgbClr val="1F2DA8"/>
                </a:solidFill>
                <a:latin typeface="方正启体简体"/>
                <a:ea typeface="方正启体简体"/>
                <a:cs typeface="方正启体简体"/>
              </a:rPr>
              <a:t>国子监</a:t>
            </a:r>
            <a:r>
              <a:rPr lang="zh-CN" altLang="en-US" sz="2200" b="1">
                <a:solidFill>
                  <a:srgbClr val="000000"/>
                </a:solidFill>
                <a:latin typeface="方正启体简体"/>
                <a:ea typeface="方正启体简体"/>
                <a:cs typeface="方正启体简体"/>
              </a:rPr>
              <a:t>（</a:t>
            </a:r>
            <a:r>
              <a:rPr lang="zh-CN" altLang="en-US" sz="2200" b="1">
                <a:latin typeface="方正启体简体"/>
                <a:ea typeface="方正启体简体"/>
                <a:sym typeface="+mn-ea"/>
              </a:rPr>
              <a:t>中国古代最高学府和教育管理机构）</a:t>
            </a:r>
            <a:endParaRPr lang="zh-CN" altLang="en-US" sz="2200" b="1">
              <a:latin typeface="方正启体简体"/>
              <a:ea typeface="方正启体简体"/>
              <a:cs typeface="方正启体简体"/>
            </a:endParaRPr>
          </a:p>
        </p:txBody>
      </p:sp>
      <p:sp>
        <p:nvSpPr>
          <p:cNvPr id="19" name="矩形 18"/>
          <p:cNvSpPr/>
          <p:nvPr>
            <p:custDataLst>
              <p:tags r:id="rId18"/>
            </p:custDataLst>
          </p:nvPr>
        </p:nvSpPr>
        <p:spPr>
          <a:xfrm>
            <a:off x="2783523" y="3043873"/>
            <a:ext cx="2878455" cy="446405"/>
          </a:xfrm>
          <a:prstGeom prst="rect">
            <a:avLst/>
          </a:prstGeom>
          <a:noFill/>
          <a:ln w="15875">
            <a:no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nSpc>
                <a:spcPct val="105000"/>
              </a:lnSpc>
            </a:pPr>
            <a:r>
              <a:rPr lang="zh-CN" altLang="en-US" sz="2200" b="1">
                <a:solidFill>
                  <a:srgbClr val="C00000"/>
                </a:solidFill>
                <a:latin typeface="方正启体简体"/>
                <a:ea typeface="方正启体简体"/>
                <a:cs typeface="方正启体简体"/>
                <a:sym typeface="+mn-ea"/>
              </a:rPr>
              <a:t>汉代</a:t>
            </a:r>
            <a:r>
              <a:rPr lang="zh-CN" altLang="en-US" sz="2200" b="1">
                <a:latin typeface="方正启体简体"/>
                <a:ea typeface="方正启体简体"/>
                <a:cs typeface="方正启体简体"/>
                <a:sym typeface="+mn-ea"/>
              </a:rPr>
              <a:t> 设</a:t>
            </a:r>
            <a:r>
              <a:rPr lang="zh-CN" altLang="en-US" sz="2200" b="1">
                <a:solidFill>
                  <a:srgbClr val="1F2DA8"/>
                </a:solidFill>
                <a:latin typeface="方正启体简体"/>
                <a:ea typeface="方正启体简体"/>
                <a:cs typeface="方正启体简体"/>
              </a:rPr>
              <a:t>地方官学</a:t>
            </a:r>
            <a:r>
              <a:rPr lang="zh-CN" altLang="en-US" sz="2200" b="1">
                <a:latin typeface="方正启体简体"/>
                <a:ea typeface="方正启体简体"/>
                <a:cs typeface="方正启体简体"/>
              </a:rPr>
              <a:t>：</a:t>
            </a:r>
            <a:endParaRPr lang="zh-CN" altLang="en-US" sz="2200" b="1">
              <a:latin typeface="方正启体简体"/>
              <a:ea typeface="方正启体简体"/>
              <a:cs typeface="方正启体简体"/>
            </a:endParaRPr>
          </a:p>
        </p:txBody>
      </p:sp>
      <p:sp>
        <p:nvSpPr>
          <p:cNvPr id="20" name="矩形 19"/>
          <p:cNvSpPr/>
          <p:nvPr>
            <p:custDataLst>
              <p:tags r:id="rId19"/>
            </p:custDataLst>
          </p:nvPr>
        </p:nvSpPr>
        <p:spPr>
          <a:xfrm>
            <a:off x="2620645" y="4051300"/>
            <a:ext cx="4692650" cy="733425"/>
          </a:xfrm>
          <a:prstGeom prst="rect">
            <a:avLst/>
          </a:prstGeom>
          <a:noFill/>
          <a:ln w="19050">
            <a:no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nSpc>
                <a:spcPct val="95000"/>
              </a:lnSpc>
              <a:spcBef>
                <a:spcPct val="0"/>
              </a:spcBef>
              <a:spcAft>
                <a:spcPct val="0"/>
              </a:spcAft>
            </a:pPr>
            <a:r>
              <a:rPr lang="zh-CN" altLang="en-US" sz="2200" b="1">
                <a:highlight>
                  <a:srgbClr val="FFFF00"/>
                </a:highlight>
                <a:latin typeface="方正启体简体"/>
                <a:ea typeface="方正启体简体"/>
              </a:rPr>
              <a:t>唐代</a:t>
            </a:r>
            <a:r>
              <a:rPr lang="zh-CN" altLang="en-US" sz="2200" b="1">
                <a:latin typeface="方正启体简体"/>
                <a:ea typeface="方正启体简体"/>
              </a:rPr>
              <a:t>以后私学得到发展，</a:t>
            </a:r>
            <a:r>
              <a:rPr lang="zh-CN" altLang="en-US" sz="2200" b="1">
                <a:solidFill>
                  <a:srgbClr val="0945A5"/>
                </a:solidFill>
                <a:latin typeface="方正启体简体"/>
                <a:ea typeface="方正启体简体"/>
              </a:rPr>
              <a:t>学塾、村学和蒙学</a:t>
            </a:r>
            <a:r>
              <a:rPr lang="zh-CN" altLang="en-US" sz="2200" b="1">
                <a:latin typeface="方正启体简体"/>
                <a:ea typeface="方正启体简体"/>
              </a:rPr>
              <a:t>构成基层教育的重要形式；</a:t>
            </a:r>
            <a:endParaRPr lang="zh-CN" altLang="en-US" sz="2200" b="1">
              <a:latin typeface="方正启体简体"/>
              <a:ea typeface="方正启体简体"/>
            </a:endParaRPr>
          </a:p>
        </p:txBody>
      </p:sp>
      <p:sp>
        <p:nvSpPr>
          <p:cNvPr id="21" name="矩形 20"/>
          <p:cNvSpPr/>
          <p:nvPr>
            <p:custDataLst>
              <p:tags r:id="rId20"/>
            </p:custDataLst>
          </p:nvPr>
        </p:nvSpPr>
        <p:spPr>
          <a:xfrm>
            <a:off x="2620645" y="4843780"/>
            <a:ext cx="4693285" cy="733425"/>
          </a:xfrm>
          <a:prstGeom prst="rect">
            <a:avLst/>
          </a:prstGeom>
          <a:noFill/>
          <a:ln w="19050">
            <a:no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nSpc>
                <a:spcPct val="95000"/>
              </a:lnSpc>
              <a:spcBef>
                <a:spcPct val="0"/>
              </a:spcBef>
              <a:spcAft>
                <a:spcPct val="0"/>
              </a:spcAft>
            </a:pPr>
            <a:r>
              <a:rPr lang="zh-CN" altLang="en-US" sz="2200" b="1">
                <a:highlight>
                  <a:srgbClr val="FFFF00"/>
                </a:highlight>
                <a:latin typeface="方正启体简体"/>
                <a:ea typeface="方正启体简体"/>
              </a:rPr>
              <a:t>宋代</a:t>
            </a:r>
            <a:r>
              <a:rPr lang="zh-CN" altLang="en-US" sz="2200" b="1">
                <a:latin typeface="方正启体简体"/>
                <a:ea typeface="方正启体简体"/>
              </a:rPr>
              <a:t>是书院形成与发展的重要时期，</a:t>
            </a:r>
            <a:r>
              <a:rPr lang="zh-CN" altLang="en-US" sz="2200" b="1">
                <a:solidFill>
                  <a:srgbClr val="0945A5"/>
                </a:solidFill>
                <a:latin typeface="方正启体简体"/>
                <a:ea typeface="方正启体简体"/>
              </a:rPr>
              <a:t>书院</a:t>
            </a:r>
            <a:r>
              <a:rPr lang="zh-CN" altLang="en-US" sz="2200" b="1">
                <a:latin typeface="方正启体简体"/>
                <a:ea typeface="方正启体简体"/>
              </a:rPr>
              <a:t>制度推动了私学的发展。</a:t>
            </a:r>
            <a:endParaRPr lang="zh-CN" altLang="en-US" sz="2200" b="1">
              <a:latin typeface="方正启体简体"/>
              <a:ea typeface="方正启体简体"/>
            </a:endParaRPr>
          </a:p>
        </p:txBody>
      </p:sp>
      <p:sp>
        <p:nvSpPr>
          <p:cNvPr id="22" name="矩形 21"/>
          <p:cNvSpPr/>
          <p:nvPr>
            <p:custDataLst>
              <p:tags r:id="rId21"/>
            </p:custDataLst>
          </p:nvPr>
        </p:nvSpPr>
        <p:spPr>
          <a:xfrm>
            <a:off x="7225030" y="522605"/>
            <a:ext cx="4895215" cy="2553335"/>
          </a:xfrm>
          <a:prstGeom prst="rect">
            <a:avLst/>
          </a:prstGeom>
          <a:ln w="15875">
            <a:solidFill>
              <a:srgbClr val="FF0000"/>
            </a:solid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nSpc>
                <a:spcPct val="80000"/>
              </a:lnSpc>
            </a:pPr>
            <a:r>
              <a:rPr lang="zh-CN" altLang="en-US" sz="2000" b="1">
                <a:latin typeface="方正启体简体"/>
                <a:ea typeface="方正启体简体"/>
                <a:cs typeface="方正启体简体"/>
              </a:rPr>
              <a:t>材料一：太学教育为适应封建社会治国者的需要，对太学课程的设置做了严格的规范。西汉时期太学的主要教材是经史，以</a:t>
            </a:r>
            <a:r>
              <a:rPr lang="zh-CN" altLang="en-US" sz="2000" b="1">
                <a:solidFill>
                  <a:srgbClr val="FF0000"/>
                </a:solidFill>
                <a:latin typeface="方正启体简体"/>
                <a:ea typeface="方正启体简体"/>
                <a:cs typeface="方正启体简体"/>
              </a:rPr>
              <a:t>儒家经典“五经”和“三传”</a:t>
            </a:r>
            <a:r>
              <a:rPr lang="zh-CN" altLang="en-US" sz="2000" b="1">
                <a:latin typeface="方正启体简体"/>
                <a:ea typeface="方正启体简体"/>
                <a:cs typeface="方正启体简体"/>
              </a:rPr>
              <a:t>作为基本教材。“五经” 具体指</a:t>
            </a:r>
            <a:r>
              <a:rPr lang="en-US" altLang="zh-CN" sz="2000" b="1">
                <a:latin typeface="方正启体简体"/>
                <a:ea typeface="方正启体简体"/>
                <a:cs typeface="方正启体简体"/>
              </a:rPr>
              <a:t>《</a:t>
            </a:r>
            <a:r>
              <a:rPr lang="zh-CN" altLang="en-US" sz="2000" b="1">
                <a:latin typeface="方正启体简体"/>
                <a:ea typeface="方正启体简体"/>
                <a:cs typeface="方正启体简体"/>
              </a:rPr>
              <a:t>诗经</a:t>
            </a:r>
            <a:r>
              <a:rPr lang="en-US" altLang="zh-CN" sz="2000" b="1">
                <a:latin typeface="方正启体简体"/>
                <a:ea typeface="方正启体简体"/>
                <a:cs typeface="方正启体简体"/>
              </a:rPr>
              <a:t>》</a:t>
            </a:r>
            <a:r>
              <a:rPr lang="zh-CN" altLang="en-US" sz="2000" b="1">
                <a:latin typeface="方正启体简体"/>
                <a:ea typeface="方正启体简体"/>
                <a:cs typeface="方正启体简体"/>
              </a:rPr>
              <a:t>、</a:t>
            </a:r>
            <a:r>
              <a:rPr lang="en-US" altLang="zh-CN" sz="2000" b="1">
                <a:latin typeface="方正启体简体"/>
                <a:ea typeface="方正启体简体"/>
                <a:cs typeface="方正启体简体"/>
              </a:rPr>
              <a:t>《</a:t>
            </a:r>
            <a:r>
              <a:rPr lang="zh-CN" altLang="en-US" sz="2000" b="1">
                <a:latin typeface="方正启体简体"/>
                <a:ea typeface="方正启体简体"/>
                <a:cs typeface="方正启体简体"/>
              </a:rPr>
              <a:t>尚书</a:t>
            </a:r>
            <a:r>
              <a:rPr lang="en-US" altLang="zh-CN" sz="2000" b="1">
                <a:latin typeface="方正启体简体"/>
                <a:ea typeface="方正启体简体"/>
                <a:cs typeface="方正启体简体"/>
              </a:rPr>
              <a:t>》</a:t>
            </a:r>
            <a:r>
              <a:rPr lang="zh-CN" altLang="en-US" sz="2000" b="1">
                <a:latin typeface="方正启体简体"/>
                <a:ea typeface="方正启体简体"/>
                <a:cs typeface="方正启体简体"/>
              </a:rPr>
              <a:t>、</a:t>
            </a:r>
            <a:r>
              <a:rPr lang="en-US" altLang="zh-CN" sz="2000" b="1">
                <a:latin typeface="方正启体简体"/>
                <a:ea typeface="方正启体简体"/>
                <a:cs typeface="方正启体简体"/>
              </a:rPr>
              <a:t>《</a:t>
            </a:r>
            <a:r>
              <a:rPr lang="zh-CN" altLang="en-US" sz="2000" b="1">
                <a:latin typeface="方正启体简体"/>
                <a:ea typeface="方正启体简体"/>
                <a:cs typeface="方正启体简体"/>
              </a:rPr>
              <a:t>礼记</a:t>
            </a:r>
            <a:r>
              <a:rPr lang="en-US" altLang="zh-CN" sz="2000" b="1">
                <a:latin typeface="方正启体简体"/>
                <a:ea typeface="方正启体简体"/>
                <a:cs typeface="方正启体简体"/>
              </a:rPr>
              <a:t>》 </a:t>
            </a:r>
            <a:r>
              <a:rPr lang="zh-CN" altLang="en-US" sz="2000" b="1">
                <a:latin typeface="方正启体简体"/>
                <a:ea typeface="方正启体简体"/>
                <a:cs typeface="方正启体简体"/>
              </a:rPr>
              <a:t>、</a:t>
            </a:r>
            <a:r>
              <a:rPr lang="en-US" altLang="zh-CN" sz="2000" b="1">
                <a:latin typeface="方正启体简体"/>
                <a:ea typeface="方正启体简体"/>
                <a:cs typeface="方正启体简体"/>
              </a:rPr>
              <a:t>《</a:t>
            </a:r>
            <a:r>
              <a:rPr lang="zh-CN" altLang="en-US" sz="2000" b="1">
                <a:latin typeface="方正启体简体"/>
                <a:ea typeface="方正启体简体"/>
                <a:cs typeface="方正启体简体"/>
              </a:rPr>
              <a:t>易经</a:t>
            </a:r>
            <a:r>
              <a:rPr lang="en-US" altLang="zh-CN" sz="2000" b="1">
                <a:latin typeface="方正启体简体"/>
                <a:ea typeface="方正启体简体"/>
                <a:cs typeface="方正启体简体"/>
              </a:rPr>
              <a:t>》 </a:t>
            </a:r>
            <a:r>
              <a:rPr lang="zh-CN" altLang="en-US" sz="2000" b="1">
                <a:latin typeface="方正启体简体"/>
                <a:ea typeface="方正启体简体"/>
                <a:cs typeface="方正启体简体"/>
              </a:rPr>
              <a:t>、</a:t>
            </a:r>
            <a:r>
              <a:rPr lang="en-US" altLang="zh-CN" sz="2000" b="1">
                <a:latin typeface="方正启体简体"/>
                <a:ea typeface="方正启体简体"/>
                <a:cs typeface="方正启体简体"/>
              </a:rPr>
              <a:t>《</a:t>
            </a:r>
            <a:r>
              <a:rPr lang="zh-CN" altLang="en-US" sz="2000" b="1">
                <a:latin typeface="方正启体简体"/>
                <a:ea typeface="方正启体简体"/>
                <a:cs typeface="方正启体简体"/>
              </a:rPr>
              <a:t>春秋</a:t>
            </a:r>
            <a:r>
              <a:rPr lang="en-US" altLang="zh-CN" sz="2000" b="1">
                <a:latin typeface="方正启体简体"/>
                <a:ea typeface="方正启体简体"/>
                <a:cs typeface="方正启体简体"/>
              </a:rPr>
              <a:t>》</a:t>
            </a:r>
            <a:r>
              <a:rPr lang="zh-CN" altLang="en-US" sz="2000" b="1">
                <a:latin typeface="方正启体简体"/>
                <a:ea typeface="方正启体简体"/>
                <a:cs typeface="方正启体简体"/>
              </a:rPr>
              <a:t>这五部经典。“三传”即</a:t>
            </a:r>
            <a:r>
              <a:rPr lang="en-US" altLang="zh-CN" sz="2000" b="1">
                <a:latin typeface="方正启体简体"/>
                <a:ea typeface="方正启体简体"/>
                <a:cs typeface="方正启体简体"/>
              </a:rPr>
              <a:t> 《</a:t>
            </a:r>
            <a:r>
              <a:rPr lang="zh-CN" altLang="en-US" sz="2000" b="1">
                <a:latin typeface="方正启体简体"/>
                <a:ea typeface="方正启体简体"/>
                <a:cs typeface="方正启体简体"/>
              </a:rPr>
              <a:t>春秋左氏传</a:t>
            </a:r>
            <a:r>
              <a:rPr lang="en-US" altLang="zh-CN" sz="2000" b="1">
                <a:latin typeface="方正启体简体"/>
                <a:ea typeface="方正启体简体"/>
                <a:cs typeface="方正启体简体"/>
              </a:rPr>
              <a:t>》 </a:t>
            </a:r>
            <a:r>
              <a:rPr lang="zh-CN" altLang="en-US" sz="2000" b="1">
                <a:latin typeface="方正启体简体"/>
                <a:ea typeface="方正启体简体"/>
                <a:cs typeface="方正启体简体"/>
              </a:rPr>
              <a:t>、</a:t>
            </a:r>
            <a:r>
              <a:rPr lang="en-US" altLang="zh-CN" sz="2000" b="1">
                <a:latin typeface="方正启体简体"/>
                <a:ea typeface="方正启体简体"/>
                <a:cs typeface="方正启体简体"/>
              </a:rPr>
              <a:t>《</a:t>
            </a:r>
            <a:r>
              <a:rPr lang="zh-CN" altLang="en-US" sz="2000" b="1">
                <a:latin typeface="方正启体简体"/>
                <a:ea typeface="方正启体简体"/>
                <a:cs typeface="方正启体简体"/>
              </a:rPr>
              <a:t>春秋公羊传</a:t>
            </a:r>
            <a:r>
              <a:rPr lang="en-US" altLang="zh-CN" sz="2000" b="1">
                <a:latin typeface="方正启体简体"/>
                <a:ea typeface="方正启体简体"/>
                <a:cs typeface="方正启体简体"/>
              </a:rPr>
              <a:t>》</a:t>
            </a:r>
            <a:r>
              <a:rPr lang="zh-CN" altLang="en-US" sz="2000" b="1">
                <a:latin typeface="方正启体简体"/>
                <a:ea typeface="方正启体简体"/>
                <a:cs typeface="方正启体简体"/>
              </a:rPr>
              <a:t>、</a:t>
            </a:r>
            <a:r>
              <a:rPr lang="en-US" altLang="zh-CN" sz="2000" b="1">
                <a:latin typeface="方正启体简体"/>
                <a:ea typeface="方正启体简体"/>
                <a:cs typeface="方正启体简体"/>
              </a:rPr>
              <a:t>《</a:t>
            </a:r>
            <a:r>
              <a:rPr lang="zh-CN" altLang="en-US" sz="2000" b="1">
                <a:latin typeface="方正启体简体"/>
                <a:ea typeface="方正启体简体"/>
                <a:cs typeface="方正启体简体"/>
              </a:rPr>
              <a:t>春秋谷梁传</a:t>
            </a:r>
            <a:r>
              <a:rPr lang="en-US" altLang="zh-CN" sz="2000" b="1">
                <a:latin typeface="方正启体简体"/>
                <a:ea typeface="方正启体简体"/>
                <a:cs typeface="方正启体简体"/>
              </a:rPr>
              <a:t>》</a:t>
            </a:r>
            <a:r>
              <a:rPr lang="zh-CN" altLang="en-US" sz="2000" b="1">
                <a:latin typeface="方正启体简体"/>
                <a:ea typeface="方正启体简体"/>
                <a:cs typeface="方正启体简体"/>
              </a:rPr>
              <a:t>的合称，是儒家的经典著作。</a:t>
            </a:r>
            <a:endParaRPr lang="en-US" altLang="zh-CN" sz="2000" b="1">
              <a:latin typeface="方正启体简体"/>
              <a:ea typeface="方正启体简体"/>
              <a:cs typeface="方正启体简体"/>
            </a:endParaRPr>
          </a:p>
          <a:p>
            <a:pPr>
              <a:lnSpc>
                <a:spcPct val="80000"/>
              </a:lnSpc>
            </a:pPr>
            <a:r>
              <a:rPr lang="en-US" altLang="zh-CN" sz="2000" b="1">
                <a:latin typeface="方正启体简体"/>
                <a:ea typeface="方正启体简体"/>
                <a:cs typeface="方正启体简体"/>
              </a:rPr>
              <a:t>                      ——</a:t>
            </a:r>
            <a:r>
              <a:rPr lang="zh-CN" altLang="en-US" sz="2000" b="1">
                <a:latin typeface="方正启体简体"/>
                <a:ea typeface="方正启体简体"/>
                <a:cs typeface="方正启体简体"/>
              </a:rPr>
              <a:t>周丽霞</a:t>
            </a:r>
            <a:r>
              <a:rPr lang="en-US" altLang="zh-CN" sz="2000" b="1">
                <a:latin typeface="方正启体简体"/>
                <a:ea typeface="方正启体简体"/>
                <a:cs typeface="方正启体简体"/>
              </a:rPr>
              <a:t>《</a:t>
            </a:r>
            <a:r>
              <a:rPr lang="zh-CN" altLang="en-US" sz="2000" b="1">
                <a:latin typeface="方正启体简体"/>
                <a:ea typeface="方正启体简体"/>
                <a:cs typeface="方正启体简体"/>
              </a:rPr>
              <a:t>传统太学私塾</a:t>
            </a:r>
            <a:r>
              <a:rPr lang="en-US" altLang="zh-CN" sz="2000" b="1">
                <a:latin typeface="方正启体简体"/>
                <a:ea typeface="方正启体简体"/>
                <a:cs typeface="方正启体简体"/>
              </a:rPr>
              <a:t>》</a:t>
            </a:r>
            <a:endParaRPr lang="en-US" altLang="zh-CN" sz="2000" b="1">
              <a:latin typeface="方正启体简体"/>
              <a:ea typeface="方正启体简体"/>
              <a:cs typeface="方正启体简体"/>
            </a:endParaRPr>
          </a:p>
        </p:txBody>
      </p:sp>
      <p:sp>
        <p:nvSpPr>
          <p:cNvPr id="23" name="矩形 22"/>
          <p:cNvSpPr/>
          <p:nvPr>
            <p:custDataLst>
              <p:tags r:id="rId22"/>
            </p:custDataLst>
          </p:nvPr>
        </p:nvSpPr>
        <p:spPr>
          <a:xfrm>
            <a:off x="7211695" y="3122295"/>
            <a:ext cx="4917440" cy="3169285"/>
          </a:xfrm>
          <a:prstGeom prst="rect">
            <a:avLst/>
          </a:prstGeom>
          <a:ln w="15875">
            <a:solidFill>
              <a:srgbClr val="FF3300"/>
            </a:solid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2000" b="1">
                <a:latin typeface="+mn-ea"/>
                <a:ea typeface="+mn-ea"/>
                <a:cs typeface="+mn-ea"/>
              </a:rPr>
              <a:t>材料二：</a:t>
            </a:r>
            <a:r>
              <a:rPr lang="en-US" altLang="zh-CN" sz="2000" b="1">
                <a:latin typeface="+mn-ea"/>
                <a:ea typeface="+mn-ea"/>
                <a:cs typeface="+mn-ea"/>
              </a:rPr>
              <a:t> </a:t>
            </a:r>
            <a:r>
              <a:rPr lang="zh-CN" altLang="en-US" sz="2000" b="1">
                <a:latin typeface="+mn-ea"/>
                <a:ea typeface="+mn-ea"/>
                <a:cs typeface="+mn-ea"/>
              </a:rPr>
              <a:t>“少小须勤学，文章可立身。</a:t>
            </a:r>
            <a:r>
              <a:rPr lang="zh-CN" altLang="en-US" sz="2000" b="1">
                <a:solidFill>
                  <a:srgbClr val="FF0000"/>
                </a:solidFill>
                <a:latin typeface="+mn-ea"/>
                <a:ea typeface="+mn-ea"/>
                <a:cs typeface="+mn-ea"/>
              </a:rPr>
              <a:t>满朝朱紫贵，尽是读书人</a:t>
            </a:r>
            <a:r>
              <a:rPr lang="zh-CN" altLang="en-US" sz="2000" b="1">
                <a:latin typeface="+mn-ea"/>
                <a:ea typeface="+mn-ea"/>
                <a:cs typeface="+mn-ea"/>
              </a:rPr>
              <a:t>。自小多才学，平生志气高。别人怀宝剑，我有笔如刀。朝为田舍郎，暮登天子堂。将相本无种，男儿当自强。神童衫子短，袖大惹春风。未去朝天子，先来谒相公。</a:t>
            </a:r>
            <a:r>
              <a:rPr lang="zh-CN" altLang="en-US" sz="2000" b="1">
                <a:solidFill>
                  <a:srgbClr val="FF0000"/>
                </a:solidFill>
                <a:latin typeface="+mn-ea"/>
                <a:ea typeface="+mn-ea"/>
                <a:cs typeface="+mn-ea"/>
              </a:rPr>
              <a:t>年少初登第，皇都得意回。</a:t>
            </a:r>
            <a:r>
              <a:rPr lang="zh-CN" altLang="en-US" sz="2000" b="1">
                <a:latin typeface="+mn-ea"/>
                <a:ea typeface="+mn-ea"/>
                <a:cs typeface="+mn-ea"/>
              </a:rPr>
              <a:t>禹门三级浪，平地一声雷。一举登科日，双亲未老时。锦衣归故里，端的是男儿。”</a:t>
            </a:r>
            <a:endParaRPr lang="en-US" altLang="zh-CN" sz="2000" b="1">
              <a:latin typeface="+mn-ea"/>
              <a:ea typeface="+mn-ea"/>
              <a:cs typeface="+mn-ea"/>
            </a:endParaRPr>
          </a:p>
          <a:p>
            <a:r>
              <a:rPr lang="en-US" altLang="zh-CN" sz="2000" b="1">
                <a:latin typeface="+mn-ea"/>
                <a:ea typeface="+mn-ea"/>
                <a:cs typeface="+mn-ea"/>
              </a:rPr>
              <a:t>                                 ——</a:t>
            </a:r>
            <a:r>
              <a:rPr lang="zh-CN" altLang="en-US" sz="2000" b="1">
                <a:latin typeface="+mn-ea"/>
                <a:ea typeface="+mn-ea"/>
                <a:cs typeface="+mn-ea"/>
              </a:rPr>
              <a:t>高明</a:t>
            </a:r>
            <a:r>
              <a:rPr lang="en-US" altLang="zh-CN" sz="2000" b="1">
                <a:latin typeface="+mn-ea"/>
                <a:ea typeface="+mn-ea"/>
                <a:cs typeface="+mn-ea"/>
              </a:rPr>
              <a:t>《</a:t>
            </a:r>
            <a:r>
              <a:rPr lang="zh-CN" altLang="en-US" sz="2000" b="1">
                <a:latin typeface="+mn-ea"/>
                <a:ea typeface="+mn-ea"/>
                <a:cs typeface="+mn-ea"/>
              </a:rPr>
              <a:t>琵琶记</a:t>
            </a:r>
            <a:r>
              <a:rPr lang="en-US" altLang="zh-CN" sz="2000" b="1">
                <a:latin typeface="+mn-ea"/>
                <a:ea typeface="+mn-ea"/>
                <a:cs typeface="+mn-ea"/>
              </a:rPr>
              <a:t>》</a:t>
            </a:r>
            <a:endParaRPr lang="en-US" altLang="zh-CN" sz="2000" b="1">
              <a:latin typeface="+mn-ea"/>
              <a:ea typeface="+mn-ea"/>
              <a:cs typeface="+mn-ea"/>
            </a:endParaRPr>
          </a:p>
        </p:txBody>
      </p:sp>
      <p:sp>
        <p:nvSpPr>
          <p:cNvPr id="24" name="文本框 23"/>
          <p:cNvSpPr txBox="1"/>
          <p:nvPr>
            <p:custDataLst>
              <p:tags r:id="rId23"/>
            </p:custDataLst>
          </p:nvPr>
        </p:nvSpPr>
        <p:spPr>
          <a:xfrm>
            <a:off x="5880100" y="620395"/>
            <a:ext cx="1346200" cy="1322070"/>
          </a:xfrm>
          <a:prstGeom prst="rect">
            <a:avLst/>
          </a:prstGeom>
          <a:noFill/>
        </p:spPr>
        <p:txBody>
          <a:bodyPr wrap="square" rtlCol="0" anchor="t">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2000" b="1">
                <a:solidFill>
                  <a:srgbClr val="0904CA"/>
                </a:solidFill>
                <a:latin typeface="方正启体简体"/>
                <a:ea typeface="方正启体简体"/>
                <a:sym typeface="+mn-ea"/>
              </a:rPr>
              <a:t>学校教育对古代社会的作用有哪些？</a:t>
            </a:r>
            <a:endParaRPr lang="zh-CN" altLang="en-US" sz="2000" b="1">
              <a:solidFill>
                <a:srgbClr val="0904CA"/>
              </a:solidFill>
              <a:latin typeface="方正启体简体"/>
              <a:ea typeface="方正启体简体"/>
              <a:sym typeface="+mn-ea"/>
            </a:endParaRPr>
          </a:p>
        </p:txBody>
      </p:sp>
      <p:sp>
        <p:nvSpPr>
          <p:cNvPr id="4" name="矩形 3"/>
          <p:cNvSpPr/>
          <p:nvPr>
            <p:custDataLst>
              <p:tags r:id="rId24"/>
            </p:custDataLst>
          </p:nvPr>
        </p:nvSpPr>
        <p:spPr>
          <a:xfrm>
            <a:off x="7225030" y="4940935"/>
            <a:ext cx="4899025" cy="1714500"/>
          </a:xfrm>
          <a:prstGeom prst="rect">
            <a:avLst/>
          </a:prstGeom>
          <a:solidFill>
            <a:schemeClr val="accent1">
              <a:lumMod val="20000"/>
              <a:lumOff val="80000"/>
            </a:schemeClr>
          </a:solidFill>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nSpc>
                <a:spcPct val="120000"/>
              </a:lnSpc>
              <a:spcBef>
                <a:spcPct val="0"/>
              </a:spcBef>
              <a:spcAft>
                <a:spcPct val="0"/>
              </a:spcAft>
            </a:pPr>
            <a:r>
              <a:rPr lang="zh-CN" altLang="en-US" sz="2200">
                <a:solidFill>
                  <a:schemeClr val="tx1"/>
                </a:solidFill>
                <a:latin typeface="方正启体简体"/>
                <a:ea typeface="方正启体简体"/>
              </a:rPr>
              <a:t>学校教育的作用：</a:t>
            </a:r>
            <a:endParaRPr lang="en-US" altLang="zh-CN" sz="2200">
              <a:solidFill>
                <a:schemeClr val="tx1"/>
              </a:solidFill>
              <a:latin typeface="方正启体简体"/>
              <a:ea typeface="方正启体简体"/>
            </a:endParaRPr>
          </a:p>
          <a:p>
            <a:pPr>
              <a:lnSpc>
                <a:spcPct val="120000"/>
              </a:lnSpc>
              <a:spcBef>
                <a:spcPct val="0"/>
              </a:spcBef>
              <a:spcAft>
                <a:spcPct val="0"/>
              </a:spcAft>
            </a:pPr>
            <a:r>
              <a:rPr lang="zh-CN" altLang="en-US" sz="2200">
                <a:solidFill>
                  <a:schemeClr val="tx1"/>
                </a:solidFill>
                <a:latin typeface="方正启体简体"/>
                <a:ea typeface="方正启体简体"/>
                <a:cs typeface="方正启体简体"/>
              </a:rPr>
              <a:t> ⑴有利于保存与传播中国古代文化；</a:t>
            </a:r>
            <a:endParaRPr lang="zh-CN" altLang="en-US" sz="2200">
              <a:solidFill>
                <a:schemeClr val="tx1"/>
              </a:solidFill>
              <a:latin typeface="方正启体简体"/>
              <a:ea typeface="方正启体简体"/>
              <a:cs typeface="方正启体简体"/>
            </a:endParaRPr>
          </a:p>
          <a:p>
            <a:pPr>
              <a:lnSpc>
                <a:spcPct val="120000"/>
              </a:lnSpc>
              <a:spcBef>
                <a:spcPct val="0"/>
              </a:spcBef>
              <a:spcAft>
                <a:spcPct val="0"/>
              </a:spcAft>
            </a:pPr>
            <a:r>
              <a:rPr lang="zh-CN" altLang="en-US" sz="2200">
                <a:solidFill>
                  <a:schemeClr val="tx1"/>
                </a:solidFill>
                <a:latin typeface="方正启体简体"/>
                <a:ea typeface="方正启体简体"/>
                <a:cs typeface="方正启体简体"/>
              </a:rPr>
              <a:t> ⑵有利于传承古代典籍（儒家经典）</a:t>
            </a:r>
            <a:endParaRPr lang="zh-CN" altLang="en-US" sz="2200">
              <a:solidFill>
                <a:schemeClr val="tx1"/>
              </a:solidFill>
              <a:latin typeface="方正启体简体"/>
              <a:ea typeface="方正启体简体"/>
              <a:cs typeface="方正启体简体"/>
            </a:endParaRPr>
          </a:p>
          <a:p>
            <a:pPr>
              <a:lnSpc>
                <a:spcPct val="120000"/>
              </a:lnSpc>
              <a:spcBef>
                <a:spcPct val="0"/>
              </a:spcBef>
              <a:spcAft>
                <a:spcPct val="0"/>
              </a:spcAft>
            </a:pPr>
            <a:r>
              <a:rPr lang="zh-CN" altLang="en-US" sz="2200">
                <a:solidFill>
                  <a:schemeClr val="tx1"/>
                </a:solidFill>
                <a:latin typeface="方正启体简体"/>
                <a:ea typeface="方正启体简体"/>
                <a:cs typeface="方正启体简体"/>
              </a:rPr>
              <a:t> ⑶有利于科举制的不断发展。 </a:t>
            </a:r>
            <a:endParaRPr lang="zh-CN" altLang="en-US" sz="2200">
              <a:solidFill>
                <a:schemeClr val="tx1"/>
              </a:solidFill>
              <a:latin typeface="方正启体简体"/>
              <a:ea typeface="方正启体简体"/>
              <a:cs typeface="方正启体简体"/>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1" dur="20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2000"/>
                                        <p:tgtEl>
                                          <p:spTgt spid="5"/>
                                        </p:tgtEl>
                                      </p:cBhvr>
                                    </p:animEffect>
                                  </p:childTnLst>
                                </p:cTn>
                              </p:par>
                              <p:par>
                                <p:cTn id="8" presetID="21" presetClass="entr" presetSubtype="1" dur="1000" fill="hold" grpId="0" nodeType="withEffect">
                                  <p:stCondLst>
                                    <p:cond delay="0"/>
                                  </p:stCondLst>
                                  <p:childTnLst>
                                    <p:set>
                                      <p:cBhvr>
                                        <p:cTn id="9" dur="1000" fill="hold">
                                          <p:stCondLst>
                                            <p:cond delay="0"/>
                                          </p:stCondLst>
                                        </p:cTn>
                                        <p:tgtEl>
                                          <p:spTgt spid="8"/>
                                        </p:tgtEl>
                                        <p:attrNameLst>
                                          <p:attrName>style.visibility</p:attrName>
                                        </p:attrNameLst>
                                      </p:cBhvr>
                                      <p:to>
                                        <p:strVal val="visible"/>
                                      </p:to>
                                    </p:set>
                                    <p:animEffect transition="in" filter="wheel(1)">
                                      <p:cBhvr>
                                        <p:cTn id="10" dur="1000"/>
                                        <p:tgtEl>
                                          <p:spTgt spid="8"/>
                                        </p:tgtEl>
                                      </p:cBhvr>
                                    </p:animEffect>
                                  </p:childTnLst>
                                </p:cTn>
                              </p:par>
                              <p:par>
                                <p:cTn id="11" presetID="21" presetClass="entr" presetSubtype="1" dur="500" fill="hold" grpId="0" nodeType="withEffect">
                                  <p:stCondLst>
                                    <p:cond delay="0"/>
                                  </p:stCondLst>
                                  <p:childTnLst>
                                    <p:set>
                                      <p:cBhvr>
                                        <p:cTn id="12" dur="500" fill="hold">
                                          <p:stCondLst>
                                            <p:cond delay="0"/>
                                          </p:stCondLst>
                                        </p:cTn>
                                        <p:tgtEl>
                                          <p:spTgt spid="7"/>
                                        </p:tgtEl>
                                        <p:attrNameLst>
                                          <p:attrName>style.visibility</p:attrName>
                                        </p:attrNameLst>
                                      </p:cBhvr>
                                      <p:to>
                                        <p:strVal val="visible"/>
                                      </p:to>
                                    </p:set>
                                    <p:animEffect transition="in" filter="wheel(1)">
                                      <p:cBhvr>
                                        <p:cTn id="13" dur="500"/>
                                        <p:tgtEl>
                                          <p:spTgt spid="7"/>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42" presetClass="entr" presetSubtype="0" dur="1000" fill="hold" grpId="0" nodeType="click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fade">
                                      <p:cBhvr>
                                        <p:cTn id="18" dur="1000"/>
                                        <p:tgtEl>
                                          <p:spTgt spid="6"/>
                                        </p:tgtEl>
                                      </p:cBhvr>
                                    </p:animEffect>
                                    <p:anim calcmode="lin" valueType="num">
                                      <p:cBhvr>
                                        <p:cTn id="19" dur="1000" fill="hold"/>
                                        <p:tgtEl>
                                          <p:spTgt spid="6"/>
                                        </p:tgtEl>
                                        <p:attrNameLst>
                                          <p:attrName>ppt_x</p:attrName>
                                        </p:attrNameLst>
                                      </p:cBhvr>
                                      <p:tavLst>
                                        <p:tav tm="0">
                                          <p:val>
                                            <p:strVal val="#ppt_x"/>
                                          </p:val>
                                        </p:tav>
                                        <p:tav tm="100000">
                                          <p:val>
                                            <p:strVal val="#ppt_x"/>
                                          </p:val>
                                        </p:tav>
                                      </p:tavLst>
                                    </p:anim>
                                    <p:anim calcmode="lin" valueType="num">
                                      <p:cBhvr>
                                        <p:cTn id="20" dur="1000" fill="hold"/>
                                        <p:tgtEl>
                                          <p:spTgt spid="6"/>
                                        </p:tgtEl>
                                        <p:attrNameLst>
                                          <p:attrName>ppt_y</p:attrName>
                                        </p:attrNameLst>
                                      </p:cBhvr>
                                      <p:tavLst>
                                        <p:tav tm="0">
                                          <p:val>
                                            <p:strVal val="#ppt_y+.1"/>
                                          </p:val>
                                        </p:tav>
                                        <p:tav tm="100000">
                                          <p:val>
                                            <p:strVal val="#ppt_y"/>
                                          </p:val>
                                        </p:tav>
                                      </p:tavLst>
                                    </p:anim>
                                  </p:childTnLst>
                                </p:cTn>
                              </p:par>
                              <p:par>
                                <p:cTn id="21" presetID="21" presetClass="entr" presetSubtype="1" dur="500" fill="hold" grpId="0" nodeType="withEffect">
                                  <p:stCondLst>
                                    <p:cond delay="0"/>
                                  </p:stCondLst>
                                  <p:childTnLst>
                                    <p:set>
                                      <p:cBhvr>
                                        <p:cTn id="22" dur="500" fill="hold">
                                          <p:stCondLst>
                                            <p:cond delay="0"/>
                                          </p:stCondLst>
                                        </p:cTn>
                                        <p:tgtEl>
                                          <p:spTgt spid="12"/>
                                        </p:tgtEl>
                                        <p:attrNameLst>
                                          <p:attrName>style.visibility</p:attrName>
                                        </p:attrNameLst>
                                      </p:cBhvr>
                                      <p:to>
                                        <p:strVal val="visible"/>
                                      </p:to>
                                    </p:set>
                                    <p:animEffect transition="in" filter="wheel(1)">
                                      <p:cBhvr>
                                        <p:cTn id="23" dur="500"/>
                                        <p:tgtEl>
                                          <p:spTgt spid="12"/>
                                        </p:tgtEl>
                                      </p:cBhvr>
                                    </p:animEffect>
                                  </p:childTnLst>
                                </p:cTn>
                              </p:par>
                              <p:par>
                                <p:cTn id="24" presetID="21" presetClass="entr" presetSubtype="1" dur="500" fill="hold" grpId="0" nodeType="withEffect">
                                  <p:stCondLst>
                                    <p:cond delay="0"/>
                                  </p:stCondLst>
                                  <p:childTnLst>
                                    <p:set>
                                      <p:cBhvr>
                                        <p:cTn id="25" dur="500" fill="hold">
                                          <p:stCondLst>
                                            <p:cond delay="0"/>
                                          </p:stCondLst>
                                        </p:cTn>
                                        <p:tgtEl>
                                          <p:spTgt spid="18"/>
                                        </p:tgtEl>
                                        <p:attrNameLst>
                                          <p:attrName>style.visibility</p:attrName>
                                        </p:attrNameLst>
                                      </p:cBhvr>
                                      <p:to>
                                        <p:strVal val="visible"/>
                                      </p:to>
                                    </p:set>
                                    <p:animEffect transition="in" filter="wheel(1)">
                                      <p:cBhvr>
                                        <p:cTn id="26" dur="500"/>
                                        <p:tgtEl>
                                          <p:spTgt spid="18"/>
                                        </p:tgtEl>
                                      </p:cBhvr>
                                    </p:animEffect>
                                  </p:childTnLst>
                                </p:cTn>
                              </p:par>
                            </p:childTnLst>
                          </p:cTn>
                        </p:par>
                      </p:childTnLst>
                    </p:cTn>
                  </p:par>
                  <p:par>
                    <p:cTn id="27" fill="hold" nodeType="clickPar">
                      <p:stCondLst>
                        <p:cond delay="indefinite"/>
                      </p:stCondLst>
                      <p:childTnLst>
                        <p:par>
                          <p:cTn id="28" fill="hold">
                            <p:stCondLst>
                              <p:cond delay="0"/>
                            </p:stCondLst>
                            <p:childTnLst>
                              <p:par>
                                <p:cTn id="29" presetID="42" presetClass="entr" presetSubtype="0" dur="100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animEffect transition="in" filter="fade">
                                      <p:cBhvr>
                                        <p:cTn id="31" dur="1000"/>
                                        <p:tgtEl>
                                          <p:spTgt spid="11"/>
                                        </p:tgtEl>
                                      </p:cBhvr>
                                    </p:animEffect>
                                    <p:anim calcmode="lin" valueType="num">
                                      <p:cBhvr>
                                        <p:cTn id="32" dur="1000" fill="hold"/>
                                        <p:tgtEl>
                                          <p:spTgt spid="11"/>
                                        </p:tgtEl>
                                        <p:attrNameLst>
                                          <p:attrName>ppt_x</p:attrName>
                                        </p:attrNameLst>
                                      </p:cBhvr>
                                      <p:tavLst>
                                        <p:tav tm="0">
                                          <p:val>
                                            <p:strVal val="#ppt_x"/>
                                          </p:val>
                                        </p:tav>
                                        <p:tav tm="100000">
                                          <p:val>
                                            <p:strVal val="#ppt_x"/>
                                          </p:val>
                                        </p:tav>
                                      </p:tavLst>
                                    </p:anim>
                                    <p:anim calcmode="lin" valueType="num">
                                      <p:cBhvr>
                                        <p:cTn id="33"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34" fill="hold" nodeType="clickPar">
                      <p:stCondLst>
                        <p:cond delay="indefinite"/>
                      </p:stCondLst>
                      <p:childTnLst>
                        <p:par>
                          <p:cTn id="35" fill="hold">
                            <p:stCondLst>
                              <p:cond delay="0"/>
                            </p:stCondLst>
                            <p:childTnLst>
                              <p:par>
                                <p:cTn id="36" presetID="42" presetClass="entr" presetSubtype="0" dur="1000" fill="hold" grpId="0" nodeType="clickEffect">
                                  <p:stCondLst>
                                    <p:cond delay="0"/>
                                  </p:stCondLst>
                                  <p:childTnLst>
                                    <p:set>
                                      <p:cBhvr>
                                        <p:cTn id="37" dur="1" fill="hold">
                                          <p:stCondLst>
                                            <p:cond delay="0"/>
                                          </p:stCondLst>
                                        </p:cTn>
                                        <p:tgtEl>
                                          <p:spTgt spid="16"/>
                                        </p:tgtEl>
                                        <p:attrNameLst>
                                          <p:attrName>style.visibility</p:attrName>
                                        </p:attrNameLst>
                                      </p:cBhvr>
                                      <p:to>
                                        <p:strVal val="visible"/>
                                      </p:to>
                                    </p:set>
                                    <p:animEffect transition="in" filter="fade">
                                      <p:cBhvr>
                                        <p:cTn id="38" dur="1000"/>
                                        <p:tgtEl>
                                          <p:spTgt spid="16"/>
                                        </p:tgtEl>
                                      </p:cBhvr>
                                    </p:animEffect>
                                    <p:anim calcmode="lin" valueType="num">
                                      <p:cBhvr>
                                        <p:cTn id="39" dur="1000" fill="hold"/>
                                        <p:tgtEl>
                                          <p:spTgt spid="16"/>
                                        </p:tgtEl>
                                        <p:attrNameLst>
                                          <p:attrName>ppt_x</p:attrName>
                                        </p:attrNameLst>
                                      </p:cBhvr>
                                      <p:tavLst>
                                        <p:tav tm="0">
                                          <p:val>
                                            <p:strVal val="#ppt_x"/>
                                          </p:val>
                                        </p:tav>
                                        <p:tav tm="100000">
                                          <p:val>
                                            <p:strVal val="#ppt_x"/>
                                          </p:val>
                                        </p:tav>
                                      </p:tavLst>
                                    </p:anim>
                                    <p:anim calcmode="lin" valueType="num">
                                      <p:cBhvr>
                                        <p:cTn id="40"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41" fill="hold" nodeType="clickPar">
                      <p:stCondLst>
                        <p:cond delay="indefinite"/>
                      </p:stCondLst>
                      <p:childTnLst>
                        <p:par>
                          <p:cTn id="42" fill="hold">
                            <p:stCondLst>
                              <p:cond delay="0"/>
                            </p:stCondLst>
                            <p:childTnLst>
                              <p:par>
                                <p:cTn id="43" presetID="42" presetClass="entr" presetSubtype="0" dur="1000" fill="hold" grpId="0" nodeType="clickEffect">
                                  <p:stCondLst>
                                    <p:cond delay="0"/>
                                  </p:stCondLst>
                                  <p:childTnLst>
                                    <p:set>
                                      <p:cBhvr>
                                        <p:cTn id="44" dur="1" fill="hold">
                                          <p:stCondLst>
                                            <p:cond delay="0"/>
                                          </p:stCondLst>
                                        </p:cTn>
                                        <p:tgtEl>
                                          <p:spTgt spid="19"/>
                                        </p:tgtEl>
                                        <p:attrNameLst>
                                          <p:attrName>style.visibility</p:attrName>
                                        </p:attrNameLst>
                                      </p:cBhvr>
                                      <p:to>
                                        <p:strVal val="visible"/>
                                      </p:to>
                                    </p:set>
                                    <p:animEffect transition="in" filter="fade">
                                      <p:cBhvr>
                                        <p:cTn id="45" dur="1000"/>
                                        <p:tgtEl>
                                          <p:spTgt spid="19"/>
                                        </p:tgtEl>
                                      </p:cBhvr>
                                    </p:animEffect>
                                    <p:anim calcmode="lin" valueType="num">
                                      <p:cBhvr>
                                        <p:cTn id="46" dur="1000" fill="hold"/>
                                        <p:tgtEl>
                                          <p:spTgt spid="19"/>
                                        </p:tgtEl>
                                        <p:attrNameLst>
                                          <p:attrName>ppt_x</p:attrName>
                                        </p:attrNameLst>
                                      </p:cBhvr>
                                      <p:tavLst>
                                        <p:tav tm="0">
                                          <p:val>
                                            <p:strVal val="#ppt_x"/>
                                          </p:val>
                                        </p:tav>
                                        <p:tav tm="100000">
                                          <p:val>
                                            <p:strVal val="#ppt_x"/>
                                          </p:val>
                                        </p:tav>
                                      </p:tavLst>
                                    </p:anim>
                                    <p:anim calcmode="lin" valueType="num">
                                      <p:cBhvr>
                                        <p:cTn id="47"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par>
                    <p:cTn id="48" fill="hold" nodeType="clickPar">
                      <p:stCondLst>
                        <p:cond delay="indefinite"/>
                      </p:stCondLst>
                      <p:childTnLst>
                        <p:par>
                          <p:cTn id="49" fill="hold">
                            <p:stCondLst>
                              <p:cond delay="0"/>
                            </p:stCondLst>
                            <p:childTnLst>
                              <p:par>
                                <p:cTn id="50" presetID="42" presetClass="entr" presetSubtype="0" dur="1000" fill="hold" grpId="0" nodeType="clickEffect">
                                  <p:stCondLst>
                                    <p:cond delay="0"/>
                                  </p:stCondLst>
                                  <p:childTnLst>
                                    <p:set>
                                      <p:cBhvr>
                                        <p:cTn id="51" dur="1" fill="hold">
                                          <p:stCondLst>
                                            <p:cond delay="0"/>
                                          </p:stCondLst>
                                        </p:cTn>
                                        <p:tgtEl>
                                          <p:spTgt spid="9"/>
                                        </p:tgtEl>
                                        <p:attrNameLst>
                                          <p:attrName>style.visibility</p:attrName>
                                        </p:attrNameLst>
                                      </p:cBhvr>
                                      <p:to>
                                        <p:strVal val="visible"/>
                                      </p:to>
                                    </p:set>
                                    <p:animEffect transition="in" filter="fade">
                                      <p:cBhvr>
                                        <p:cTn id="52" dur="1000"/>
                                        <p:tgtEl>
                                          <p:spTgt spid="9"/>
                                        </p:tgtEl>
                                      </p:cBhvr>
                                    </p:animEffect>
                                    <p:anim calcmode="lin" valueType="num">
                                      <p:cBhvr>
                                        <p:cTn id="53" dur="1000" fill="hold"/>
                                        <p:tgtEl>
                                          <p:spTgt spid="9"/>
                                        </p:tgtEl>
                                        <p:attrNameLst>
                                          <p:attrName>ppt_x</p:attrName>
                                        </p:attrNameLst>
                                      </p:cBhvr>
                                      <p:tavLst>
                                        <p:tav tm="0">
                                          <p:val>
                                            <p:strVal val="#ppt_x"/>
                                          </p:val>
                                        </p:tav>
                                        <p:tav tm="100000">
                                          <p:val>
                                            <p:strVal val="#ppt_x"/>
                                          </p:val>
                                        </p:tav>
                                      </p:tavLst>
                                    </p:anim>
                                    <p:anim calcmode="lin" valueType="num">
                                      <p:cBhvr>
                                        <p:cTn id="54"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55" fill="hold" nodeType="clickPar">
                      <p:stCondLst>
                        <p:cond delay="indefinite"/>
                      </p:stCondLst>
                      <p:childTnLst>
                        <p:par>
                          <p:cTn id="56" fill="hold">
                            <p:stCondLst>
                              <p:cond delay="0"/>
                            </p:stCondLst>
                            <p:childTnLst>
                              <p:par>
                                <p:cTn id="57" presetID="42" presetClass="entr" presetSubtype="0" dur="1000" fill="hold" grpId="0" nodeType="clickEffect">
                                  <p:stCondLst>
                                    <p:cond delay="0"/>
                                  </p:stCondLst>
                                  <p:childTnLst>
                                    <p:set>
                                      <p:cBhvr>
                                        <p:cTn id="58" dur="1" fill="hold">
                                          <p:stCondLst>
                                            <p:cond delay="0"/>
                                          </p:stCondLst>
                                        </p:cTn>
                                        <p:tgtEl>
                                          <p:spTgt spid="20"/>
                                        </p:tgtEl>
                                        <p:attrNameLst>
                                          <p:attrName>style.visibility</p:attrName>
                                        </p:attrNameLst>
                                      </p:cBhvr>
                                      <p:to>
                                        <p:strVal val="visible"/>
                                      </p:to>
                                    </p:set>
                                    <p:animEffect transition="in" filter="fade">
                                      <p:cBhvr>
                                        <p:cTn id="59" dur="1000"/>
                                        <p:tgtEl>
                                          <p:spTgt spid="20"/>
                                        </p:tgtEl>
                                      </p:cBhvr>
                                    </p:animEffect>
                                    <p:anim calcmode="lin" valueType="num">
                                      <p:cBhvr>
                                        <p:cTn id="60" dur="1000" fill="hold"/>
                                        <p:tgtEl>
                                          <p:spTgt spid="20"/>
                                        </p:tgtEl>
                                        <p:attrNameLst>
                                          <p:attrName>ppt_x</p:attrName>
                                        </p:attrNameLst>
                                      </p:cBhvr>
                                      <p:tavLst>
                                        <p:tav tm="0">
                                          <p:val>
                                            <p:strVal val="#ppt_x"/>
                                          </p:val>
                                        </p:tav>
                                        <p:tav tm="100000">
                                          <p:val>
                                            <p:strVal val="#ppt_x"/>
                                          </p:val>
                                        </p:tav>
                                      </p:tavLst>
                                    </p:anim>
                                    <p:anim calcmode="lin" valueType="num">
                                      <p:cBhvr>
                                        <p:cTn id="61"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par>
                    <p:cTn id="62" fill="hold" nodeType="clickPar">
                      <p:stCondLst>
                        <p:cond delay="indefinite"/>
                      </p:stCondLst>
                      <p:childTnLst>
                        <p:par>
                          <p:cTn id="63" fill="hold">
                            <p:stCondLst>
                              <p:cond delay="0"/>
                            </p:stCondLst>
                            <p:childTnLst>
                              <p:par>
                                <p:cTn id="64" presetID="42" presetClass="entr" presetSubtype="0" dur="1000" fill="hold" grpId="0" nodeType="clickEffect">
                                  <p:stCondLst>
                                    <p:cond delay="0"/>
                                  </p:stCondLst>
                                  <p:childTnLst>
                                    <p:set>
                                      <p:cBhvr>
                                        <p:cTn id="65" dur="1" fill="hold">
                                          <p:stCondLst>
                                            <p:cond delay="0"/>
                                          </p:stCondLst>
                                        </p:cTn>
                                        <p:tgtEl>
                                          <p:spTgt spid="21"/>
                                        </p:tgtEl>
                                        <p:attrNameLst>
                                          <p:attrName>style.visibility</p:attrName>
                                        </p:attrNameLst>
                                      </p:cBhvr>
                                      <p:to>
                                        <p:strVal val="visible"/>
                                      </p:to>
                                    </p:set>
                                    <p:animEffect transition="in" filter="fade">
                                      <p:cBhvr>
                                        <p:cTn id="66" dur="1000"/>
                                        <p:tgtEl>
                                          <p:spTgt spid="21"/>
                                        </p:tgtEl>
                                      </p:cBhvr>
                                    </p:animEffect>
                                    <p:anim calcmode="lin" valueType="num">
                                      <p:cBhvr>
                                        <p:cTn id="67" dur="1000" fill="hold"/>
                                        <p:tgtEl>
                                          <p:spTgt spid="21"/>
                                        </p:tgtEl>
                                        <p:attrNameLst>
                                          <p:attrName>ppt_x</p:attrName>
                                        </p:attrNameLst>
                                      </p:cBhvr>
                                      <p:tavLst>
                                        <p:tav tm="0">
                                          <p:val>
                                            <p:strVal val="#ppt_x"/>
                                          </p:val>
                                        </p:tav>
                                        <p:tav tm="100000">
                                          <p:val>
                                            <p:strVal val="#ppt_x"/>
                                          </p:val>
                                        </p:tav>
                                      </p:tavLst>
                                    </p:anim>
                                    <p:anim calcmode="lin" valueType="num">
                                      <p:cBhvr>
                                        <p:cTn id="68"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par>
                    <p:cTn id="69" fill="hold" nodeType="clickPar">
                      <p:stCondLst>
                        <p:cond delay="indefinite"/>
                      </p:stCondLst>
                      <p:childTnLst>
                        <p:par>
                          <p:cTn id="70" fill="hold">
                            <p:stCondLst>
                              <p:cond delay="0"/>
                            </p:stCondLst>
                            <p:childTnLst>
                              <p:par>
                                <p:cTn id="71" presetID="3" presetClass="entr" presetSubtype="10" dur="500" fill="hold" grpId="0" nodeType="clickEffect">
                                  <p:stCondLst>
                                    <p:cond delay="0"/>
                                  </p:stCondLst>
                                  <p:childTnLst>
                                    <p:set>
                                      <p:cBhvr>
                                        <p:cTn id="72" dur="1" fill="hold">
                                          <p:stCondLst>
                                            <p:cond delay="0"/>
                                          </p:stCondLst>
                                        </p:cTn>
                                        <p:tgtEl>
                                          <p:spTgt spid="17"/>
                                        </p:tgtEl>
                                        <p:attrNameLst>
                                          <p:attrName>style.visibility</p:attrName>
                                        </p:attrNameLst>
                                      </p:cBhvr>
                                      <p:to>
                                        <p:strVal val="visible"/>
                                      </p:to>
                                    </p:set>
                                    <p:animEffect transition="in" filter="blinds(horizontal)">
                                      <p:cBhvr>
                                        <p:cTn id="73" dur="500"/>
                                        <p:tgtEl>
                                          <p:spTgt spid="17"/>
                                        </p:tgtEl>
                                      </p:cBhvr>
                                    </p:animEffect>
                                  </p:childTnLst>
                                </p:cTn>
                              </p:par>
                            </p:childTnLst>
                          </p:cTn>
                        </p:par>
                      </p:childTnLst>
                    </p:cTn>
                  </p:par>
                  <p:par>
                    <p:cTn id="74" fill="hold" nodeType="clickPar">
                      <p:stCondLst>
                        <p:cond delay="indefinite"/>
                      </p:stCondLst>
                      <p:childTnLst>
                        <p:par>
                          <p:cTn id="75" fill="hold">
                            <p:stCondLst>
                              <p:cond delay="0"/>
                            </p:stCondLst>
                            <p:childTnLst>
                              <p:par>
                                <p:cTn id="76" presetID="21" presetClass="entr" presetSubtype="1" dur="2000" fill="hold" grpId="0" nodeType="clickEffect">
                                  <p:stCondLst>
                                    <p:cond delay="0"/>
                                  </p:stCondLst>
                                  <p:childTnLst>
                                    <p:set>
                                      <p:cBhvr>
                                        <p:cTn id="77" dur="1" fill="hold">
                                          <p:stCondLst>
                                            <p:cond delay="0"/>
                                          </p:stCondLst>
                                        </p:cTn>
                                        <p:tgtEl>
                                          <p:spTgt spid="24"/>
                                        </p:tgtEl>
                                        <p:attrNameLst>
                                          <p:attrName>style.visibility</p:attrName>
                                        </p:attrNameLst>
                                      </p:cBhvr>
                                      <p:to>
                                        <p:strVal val="visible"/>
                                      </p:to>
                                    </p:set>
                                    <p:animEffect transition="in" filter="wheel(1)">
                                      <p:cBhvr>
                                        <p:cTn id="78" dur="2000"/>
                                        <p:tgtEl>
                                          <p:spTgt spid="24"/>
                                        </p:tgtEl>
                                      </p:cBhvr>
                                    </p:animEffect>
                                  </p:childTnLst>
                                </p:cTn>
                              </p:par>
                            </p:childTnLst>
                          </p:cTn>
                        </p:par>
                      </p:childTnLst>
                    </p:cTn>
                  </p:par>
                  <p:par>
                    <p:cTn id="79" fill="hold" nodeType="clickPar">
                      <p:stCondLst>
                        <p:cond delay="indefinite"/>
                      </p:stCondLst>
                      <p:childTnLst>
                        <p:par>
                          <p:cTn id="80" fill="hold">
                            <p:stCondLst>
                              <p:cond delay="0"/>
                            </p:stCondLst>
                            <p:childTnLst>
                              <p:par>
                                <p:cTn id="81" presetID="3" presetClass="entr" presetSubtype="10" dur="500" fill="hold" grpId="0" nodeType="clickEffect">
                                  <p:stCondLst>
                                    <p:cond delay="0"/>
                                  </p:stCondLst>
                                  <p:childTnLst>
                                    <p:set>
                                      <p:cBhvr>
                                        <p:cTn id="82" dur="1" fill="hold">
                                          <p:stCondLst>
                                            <p:cond delay="0"/>
                                          </p:stCondLst>
                                        </p:cTn>
                                        <p:tgtEl>
                                          <p:spTgt spid="22"/>
                                        </p:tgtEl>
                                        <p:attrNameLst>
                                          <p:attrName>style.visibility</p:attrName>
                                        </p:attrNameLst>
                                      </p:cBhvr>
                                      <p:to>
                                        <p:strVal val="visible"/>
                                      </p:to>
                                    </p:set>
                                    <p:animEffect transition="in" filter="blinds(horizontal)">
                                      <p:cBhvr>
                                        <p:cTn id="83" dur="500"/>
                                        <p:tgtEl>
                                          <p:spTgt spid="22"/>
                                        </p:tgtEl>
                                      </p:cBhvr>
                                    </p:animEffect>
                                  </p:childTnLst>
                                </p:cTn>
                              </p:par>
                            </p:childTnLst>
                          </p:cTn>
                        </p:par>
                      </p:childTnLst>
                    </p:cTn>
                  </p:par>
                  <p:par>
                    <p:cTn id="84" fill="hold" nodeType="clickPar">
                      <p:stCondLst>
                        <p:cond delay="indefinite"/>
                      </p:stCondLst>
                      <p:childTnLst>
                        <p:par>
                          <p:cTn id="85" fill="hold">
                            <p:stCondLst>
                              <p:cond delay="0"/>
                            </p:stCondLst>
                            <p:childTnLst>
                              <p:par>
                                <p:cTn id="86" presetID="2" presetClass="entr" presetSubtype="4" dur="500" fill="hold" grpId="0" nodeType="clickEffect">
                                  <p:stCondLst>
                                    <p:cond delay="0"/>
                                  </p:stCondLst>
                                  <p:childTnLst>
                                    <p:set>
                                      <p:cBhvr>
                                        <p:cTn id="87" dur="1" fill="hold">
                                          <p:stCondLst>
                                            <p:cond delay="0"/>
                                          </p:stCondLst>
                                        </p:cTn>
                                        <p:tgtEl>
                                          <p:spTgt spid="23"/>
                                        </p:tgtEl>
                                        <p:attrNameLst>
                                          <p:attrName>style.visibility</p:attrName>
                                        </p:attrNameLst>
                                      </p:cBhvr>
                                      <p:to>
                                        <p:strVal val="visible"/>
                                      </p:to>
                                    </p:set>
                                    <p:anim calcmode="lin" valueType="num">
                                      <p:cBhvr additive="base">
                                        <p:cTn id="88" dur="500" fill="hold"/>
                                        <p:tgtEl>
                                          <p:spTgt spid="23"/>
                                        </p:tgtEl>
                                        <p:attrNameLst>
                                          <p:attrName>ppt_x</p:attrName>
                                        </p:attrNameLst>
                                      </p:cBhvr>
                                      <p:tavLst>
                                        <p:tav tm="0">
                                          <p:val>
                                            <p:strVal val="#ppt_x"/>
                                          </p:val>
                                        </p:tav>
                                        <p:tav tm="100000">
                                          <p:val>
                                            <p:strVal val="#ppt_x"/>
                                          </p:val>
                                        </p:tav>
                                      </p:tavLst>
                                    </p:anim>
                                    <p:anim calcmode="lin" valueType="num">
                                      <p:cBhvr additive="base">
                                        <p:cTn id="89"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90" fill="hold" nodeType="clickPar">
                      <p:stCondLst>
                        <p:cond delay="indefinite"/>
                      </p:stCondLst>
                      <p:childTnLst>
                        <p:par>
                          <p:cTn id="91" fill="hold">
                            <p:stCondLst>
                              <p:cond delay="0"/>
                            </p:stCondLst>
                            <p:childTnLst>
                              <p:par>
                                <p:cTn id="92" presetID="3" presetClass="entr" presetSubtype="10" dur="500" fill="hold" grpId="0" nodeType="clickEffect">
                                  <p:stCondLst>
                                    <p:cond delay="0"/>
                                  </p:stCondLst>
                                  <p:childTnLst>
                                    <p:set>
                                      <p:cBhvr>
                                        <p:cTn id="93" dur="1" fill="hold">
                                          <p:stCondLst>
                                            <p:cond delay="0"/>
                                          </p:stCondLst>
                                        </p:cTn>
                                        <p:tgtEl>
                                          <p:spTgt spid="4"/>
                                        </p:tgtEl>
                                        <p:attrNameLst>
                                          <p:attrName>style.visibility</p:attrName>
                                        </p:attrNameLst>
                                      </p:cBhvr>
                                      <p:to>
                                        <p:strVal val="visible"/>
                                      </p:to>
                                    </p:set>
                                    <p:animEffect transition="in" filter="blinds(horizontal)">
                                      <p:cBhvr>
                                        <p:cTn id="9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P spid="17" grpId="0"/>
      <p:bldP spid="12" grpId="0"/>
      <p:bldP spid="18" grpId="0"/>
      <p:bldP spid="11" grpId="0"/>
      <p:bldP spid="16" grpId="0"/>
      <p:bldP spid="19" grpId="0"/>
      <p:bldP spid="20" grpId="0"/>
      <p:bldP spid="21" grpId="0"/>
      <p:bldP spid="4" grpId="0"/>
      <p:bldP spid="24" grpId="0"/>
      <p:bldP spid="22" grpId="0"/>
      <p:bldP spid="23"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p:cNvSpPr txBox="1"/>
          <p:nvPr>
            <p:custDataLst>
              <p:tags r:id="rId3"/>
            </p:custDataLst>
          </p:nvPr>
        </p:nvSpPr>
        <p:spPr>
          <a:xfrm>
            <a:off x="911860" y="476885"/>
            <a:ext cx="4392930" cy="429895"/>
          </a:xfrm>
          <a:prstGeom prst="rect">
            <a:avLst/>
          </a:prstGeom>
          <a:noFill/>
        </p:spPr>
        <p:txBody>
          <a:bodyPr wrap="square"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en-US" altLang="zh-CN" sz="2200" b="1">
                <a:latin typeface="方正启体简体"/>
                <a:ea typeface="方正启体简体"/>
              </a:rPr>
              <a:t>1</a:t>
            </a:r>
            <a:r>
              <a:rPr lang="zh-CN" altLang="en-US" sz="2200" b="1">
                <a:latin typeface="方正启体简体"/>
                <a:ea typeface="方正启体简体"/>
              </a:rPr>
              <a:t>、春秋时期私学产生的历史背景</a:t>
            </a:r>
            <a:endParaRPr lang="zh-CN" altLang="en-US" sz="2200" b="1">
              <a:latin typeface="方正启体简体"/>
              <a:ea typeface="方正启体简体"/>
            </a:endParaRPr>
          </a:p>
        </p:txBody>
      </p:sp>
      <p:sp>
        <p:nvSpPr>
          <p:cNvPr id="3" name="文本框 2"/>
          <p:cNvSpPr txBox="1"/>
          <p:nvPr>
            <p:custDataLst>
              <p:tags r:id="rId4"/>
            </p:custDataLst>
          </p:nvPr>
        </p:nvSpPr>
        <p:spPr>
          <a:xfrm>
            <a:off x="191770" y="908685"/>
            <a:ext cx="5276215" cy="5631180"/>
          </a:xfrm>
          <a:prstGeom prst="rect">
            <a:avLst/>
          </a:prstGeom>
          <a:noFill/>
          <a:ln>
            <a:solidFill>
              <a:schemeClr val="accent1"/>
            </a:solidFill>
          </a:ln>
        </p:spPr>
        <p:txBody>
          <a:bodyPr wrap="square"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nSpc>
                <a:spcPct val="100000"/>
              </a:lnSpc>
            </a:pPr>
            <a:r>
              <a:rPr lang="zh-CN" altLang="en-US" sz="2400" b="1">
                <a:latin typeface="方正启体简体"/>
                <a:ea typeface="方正启体简体"/>
                <a:cs typeface="方正启体简体"/>
              </a:rPr>
              <a:t>（</a:t>
            </a:r>
            <a:r>
              <a:rPr lang="en-US" altLang="zh-CN" sz="2400" b="1">
                <a:latin typeface="方正启体简体"/>
                <a:ea typeface="方正启体简体"/>
                <a:cs typeface="方正启体简体"/>
              </a:rPr>
              <a:t>1</a:t>
            </a:r>
            <a:r>
              <a:rPr lang="zh-CN" altLang="en-US" sz="2400" b="1">
                <a:latin typeface="方正启体简体"/>
                <a:ea typeface="方正启体简体"/>
                <a:cs typeface="方正启体简体"/>
              </a:rPr>
              <a:t>）经济：</a:t>
            </a:r>
            <a:endParaRPr lang="zh-CN" altLang="en-US" sz="2400" b="1">
              <a:latin typeface="方正启体简体"/>
              <a:ea typeface="方正启体简体"/>
              <a:cs typeface="方正启体简体"/>
            </a:endParaRPr>
          </a:p>
          <a:p>
            <a:pPr>
              <a:lnSpc>
                <a:spcPct val="100000"/>
              </a:lnSpc>
            </a:pPr>
            <a:r>
              <a:rPr lang="zh-CN" altLang="en-US" sz="2400" b="1">
                <a:latin typeface="方正启体简体"/>
                <a:ea typeface="方正启体简体"/>
                <a:cs typeface="方正启体简体"/>
              </a:rPr>
              <a:t>铁力牛耕的使用，极大的提高了农业生产力，加速了封建身产关系的孕育成熟。</a:t>
            </a:r>
            <a:endParaRPr lang="zh-CN" altLang="en-US" sz="2400" b="1">
              <a:latin typeface="方正启体简体"/>
              <a:ea typeface="方正启体简体"/>
              <a:cs typeface="方正启体简体"/>
            </a:endParaRPr>
          </a:p>
          <a:p>
            <a:pPr>
              <a:lnSpc>
                <a:spcPct val="100000"/>
              </a:lnSpc>
            </a:pPr>
            <a:r>
              <a:rPr lang="zh-CN" altLang="en-US" sz="2400" b="1">
                <a:latin typeface="方正启体简体"/>
                <a:ea typeface="方正启体简体"/>
                <a:cs typeface="方正启体简体"/>
              </a:rPr>
              <a:t>（</a:t>
            </a:r>
            <a:r>
              <a:rPr lang="en-US" altLang="zh-CN" sz="2400" b="1">
                <a:latin typeface="方正启体简体"/>
                <a:ea typeface="方正启体简体"/>
                <a:cs typeface="方正启体简体"/>
              </a:rPr>
              <a:t>2</a:t>
            </a:r>
            <a:r>
              <a:rPr lang="zh-CN" altLang="en-US" sz="2400" b="1">
                <a:latin typeface="方正启体简体"/>
                <a:ea typeface="方正启体简体"/>
                <a:cs typeface="方正启体简体"/>
              </a:rPr>
              <a:t>）政治：</a:t>
            </a:r>
            <a:endParaRPr lang="zh-CN" altLang="en-US" sz="2400" b="1">
              <a:latin typeface="方正启体简体"/>
              <a:ea typeface="方正启体简体"/>
              <a:cs typeface="方正启体简体"/>
            </a:endParaRPr>
          </a:p>
          <a:p>
            <a:pPr>
              <a:lnSpc>
                <a:spcPct val="100000"/>
              </a:lnSpc>
            </a:pPr>
            <a:r>
              <a:rPr lang="zh-CN" altLang="en-US" sz="2400" b="1">
                <a:latin typeface="方正启体简体"/>
                <a:ea typeface="方正启体简体"/>
                <a:cs typeface="方正启体简体"/>
              </a:rPr>
              <a:t>新兴地主阶级为保护自己的利益，积极要求参与社会政治生活，进行社会政治改革</a:t>
            </a:r>
            <a:endParaRPr lang="zh-CN" altLang="en-US" sz="2400" b="1">
              <a:latin typeface="方正启体简体"/>
              <a:ea typeface="方正启体简体"/>
              <a:cs typeface="方正启体简体"/>
            </a:endParaRPr>
          </a:p>
          <a:p>
            <a:pPr>
              <a:lnSpc>
                <a:spcPct val="100000"/>
              </a:lnSpc>
            </a:pPr>
            <a:r>
              <a:rPr lang="zh-CN" altLang="en-US" sz="2400" b="1">
                <a:latin typeface="方正启体简体"/>
                <a:ea typeface="方正启体简体"/>
                <a:cs typeface="方正启体简体"/>
              </a:rPr>
              <a:t>（</a:t>
            </a:r>
            <a:r>
              <a:rPr lang="en-US" altLang="zh-CN" sz="2400" b="1">
                <a:latin typeface="方正启体简体"/>
                <a:ea typeface="方正启体简体"/>
                <a:cs typeface="方正启体简体"/>
              </a:rPr>
              <a:t>3</a:t>
            </a:r>
            <a:r>
              <a:rPr lang="zh-CN" altLang="en-US" sz="2400" b="1">
                <a:latin typeface="方正启体简体"/>
                <a:ea typeface="方正启体简体"/>
                <a:cs typeface="方正启体简体"/>
              </a:rPr>
              <a:t>）文化：</a:t>
            </a:r>
            <a:endParaRPr lang="zh-CN" altLang="en-US" sz="2400" b="1">
              <a:latin typeface="方正启体简体"/>
              <a:ea typeface="方正启体简体"/>
              <a:cs typeface="方正启体简体"/>
            </a:endParaRPr>
          </a:p>
          <a:p>
            <a:pPr>
              <a:lnSpc>
                <a:spcPct val="100000"/>
              </a:lnSpc>
            </a:pPr>
            <a:r>
              <a:rPr lang="zh-CN" altLang="en-US" sz="2400" b="1">
                <a:latin typeface="方正启体简体"/>
                <a:ea typeface="方正启体简体"/>
                <a:cs typeface="方正启体简体"/>
              </a:rPr>
              <a:t>学术下移和士阶层崛起又为私学的产生与蓬勃发展提供了知识基础和人才储备。</a:t>
            </a:r>
            <a:endParaRPr lang="zh-CN" altLang="en-US" sz="2400" b="1">
              <a:latin typeface="方正启体简体"/>
              <a:ea typeface="方正启体简体"/>
              <a:cs typeface="方正启体简体"/>
            </a:endParaRPr>
          </a:p>
          <a:p>
            <a:pPr>
              <a:lnSpc>
                <a:spcPct val="100000"/>
              </a:lnSpc>
            </a:pPr>
            <a:r>
              <a:rPr lang="zh-CN" altLang="en-US" sz="2400" b="1">
                <a:latin typeface="方正启体简体"/>
                <a:ea typeface="方正启体简体"/>
                <a:cs typeface="方正启体简体"/>
              </a:rPr>
              <a:t>（</a:t>
            </a:r>
            <a:r>
              <a:rPr lang="en-US" altLang="zh-CN" sz="2400" b="1">
                <a:latin typeface="方正启体简体"/>
                <a:ea typeface="方正启体简体"/>
                <a:cs typeface="方正启体简体"/>
              </a:rPr>
              <a:t>4</a:t>
            </a:r>
            <a:r>
              <a:rPr lang="zh-CN" altLang="en-US" sz="2400" b="1">
                <a:latin typeface="方正启体简体"/>
                <a:ea typeface="方正启体简体"/>
                <a:cs typeface="方正启体简体"/>
              </a:rPr>
              <a:t>）社会环境：</a:t>
            </a:r>
            <a:endParaRPr lang="zh-CN" altLang="en-US" sz="2400" b="1">
              <a:latin typeface="方正启体简体"/>
              <a:ea typeface="方正启体简体"/>
              <a:cs typeface="方正启体简体"/>
            </a:endParaRPr>
          </a:p>
          <a:p>
            <a:pPr>
              <a:lnSpc>
                <a:spcPct val="100000"/>
              </a:lnSpc>
            </a:pPr>
            <a:r>
              <a:rPr lang="zh-CN" altLang="en-US" sz="2400" b="1">
                <a:latin typeface="方正启体简体"/>
                <a:ea typeface="方正启体简体"/>
                <a:cs typeface="方正启体简体"/>
              </a:rPr>
              <a:t>春秋时期宗法分封制遭到破坏，争霸局面出现，各国统治者无力顾及官学</a:t>
            </a:r>
            <a:endParaRPr lang="zh-CN" altLang="en-US" sz="2400" b="1">
              <a:latin typeface="方正启体简体"/>
              <a:ea typeface="方正启体简体"/>
              <a:cs typeface="方正启体简体"/>
            </a:endParaRPr>
          </a:p>
        </p:txBody>
      </p:sp>
      <p:sp>
        <p:nvSpPr>
          <p:cNvPr id="4" name="文本框 3"/>
          <p:cNvSpPr txBox="1"/>
          <p:nvPr>
            <p:custDataLst>
              <p:tags r:id="rId5"/>
            </p:custDataLst>
          </p:nvPr>
        </p:nvSpPr>
        <p:spPr>
          <a:xfrm>
            <a:off x="6096000" y="478790"/>
            <a:ext cx="5571490" cy="429895"/>
          </a:xfrm>
          <a:prstGeom prst="rect">
            <a:avLst/>
          </a:prstGeom>
          <a:noFill/>
        </p:spPr>
        <p:txBody>
          <a:bodyPr wrap="square"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en-US" altLang="zh-CN" sz="2200" b="1">
                <a:latin typeface="方正启体简体"/>
                <a:ea typeface="方正启体简体"/>
              </a:rPr>
              <a:t>2</a:t>
            </a:r>
            <a:r>
              <a:rPr lang="zh-CN" altLang="en-US" sz="2200" b="1">
                <a:latin typeface="方正启体简体"/>
                <a:ea typeface="方正启体简体"/>
              </a:rPr>
              <a:t>、汉代学校教育发展的原因</a:t>
            </a:r>
            <a:endParaRPr lang="zh-CN" altLang="en-US" sz="2200" b="1">
              <a:latin typeface="方正启体简体"/>
              <a:ea typeface="方正启体简体"/>
            </a:endParaRPr>
          </a:p>
        </p:txBody>
      </p:sp>
      <p:sp>
        <p:nvSpPr>
          <p:cNvPr id="5" name="文本框 4"/>
          <p:cNvSpPr txBox="1"/>
          <p:nvPr>
            <p:custDataLst>
              <p:tags r:id="rId6"/>
            </p:custDataLst>
          </p:nvPr>
        </p:nvSpPr>
        <p:spPr>
          <a:xfrm>
            <a:off x="5808345" y="908685"/>
            <a:ext cx="5713095" cy="5702935"/>
          </a:xfrm>
          <a:prstGeom prst="rect">
            <a:avLst/>
          </a:prstGeom>
          <a:noFill/>
          <a:ln>
            <a:solidFill>
              <a:schemeClr val="accent1"/>
            </a:solidFill>
          </a:ln>
        </p:spPr>
        <p:txBody>
          <a:bodyPr wrap="square"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nSpc>
                <a:spcPct val="190000"/>
              </a:lnSpc>
            </a:pPr>
            <a:r>
              <a:rPr lang="en-US" altLang="zh-CN" sz="2400" b="1">
                <a:latin typeface="方正启体简体"/>
                <a:ea typeface="方正启体简体"/>
                <a:cs typeface="方正启体简体"/>
              </a:rPr>
              <a:t>1.</a:t>
            </a:r>
            <a:r>
              <a:rPr lang="zh-CN" altLang="en-US" sz="2400" b="1">
                <a:latin typeface="方正启体简体"/>
                <a:ea typeface="方正启体简体"/>
                <a:cs typeface="方正启体简体"/>
              </a:rPr>
              <a:t>国家的统一，生产力的发展，经济的繁荣，为汉代教育发展提供了良好的物质条件</a:t>
            </a:r>
            <a:endParaRPr lang="zh-CN" altLang="en-US" sz="2400" b="1">
              <a:latin typeface="方正启体简体"/>
              <a:ea typeface="方正启体简体"/>
              <a:cs typeface="方正启体简体"/>
            </a:endParaRPr>
          </a:p>
          <a:p>
            <a:pPr>
              <a:lnSpc>
                <a:spcPct val="190000"/>
              </a:lnSpc>
            </a:pPr>
            <a:r>
              <a:rPr lang="en-US" altLang="zh-CN" sz="2400" b="1">
                <a:latin typeface="方正启体简体"/>
                <a:ea typeface="方正启体简体"/>
                <a:cs typeface="方正启体简体"/>
              </a:rPr>
              <a:t>2.</a:t>
            </a:r>
            <a:r>
              <a:rPr lang="zh-CN" altLang="en-US" sz="2400" b="1">
                <a:latin typeface="方正启体简体"/>
                <a:ea typeface="方正启体简体"/>
                <a:cs typeface="方正启体简体"/>
              </a:rPr>
              <a:t>汉代政治制度对学校教育的需求</a:t>
            </a:r>
            <a:endParaRPr lang="zh-CN" altLang="en-US" sz="2400" b="1">
              <a:latin typeface="方正启体简体"/>
              <a:ea typeface="方正启体简体"/>
              <a:cs typeface="方正启体简体"/>
            </a:endParaRPr>
          </a:p>
          <a:p>
            <a:pPr>
              <a:lnSpc>
                <a:spcPct val="190000"/>
              </a:lnSpc>
            </a:pPr>
            <a:r>
              <a:rPr lang="en-US" altLang="zh-CN" sz="2400" b="1">
                <a:latin typeface="方正启体简体"/>
                <a:ea typeface="方正启体简体"/>
                <a:cs typeface="方正启体简体"/>
              </a:rPr>
              <a:t>3.</a:t>
            </a:r>
            <a:r>
              <a:rPr lang="zh-CN" altLang="en-US" sz="2400" b="1">
                <a:latin typeface="方正启体简体"/>
                <a:ea typeface="方正启体简体"/>
                <a:cs typeface="方正启体简体"/>
              </a:rPr>
              <a:t>汉代思想文化政策对学校教育的支持</a:t>
            </a:r>
            <a:endParaRPr lang="zh-CN" altLang="en-US" sz="2400" b="1">
              <a:latin typeface="方正启体简体"/>
              <a:ea typeface="方正启体简体"/>
              <a:cs typeface="方正启体简体"/>
            </a:endParaRPr>
          </a:p>
          <a:p>
            <a:pPr>
              <a:lnSpc>
                <a:spcPct val="190000"/>
              </a:lnSpc>
            </a:pPr>
            <a:r>
              <a:rPr lang="en-US" altLang="zh-CN" sz="2400" b="1">
                <a:latin typeface="方正启体简体"/>
                <a:ea typeface="方正启体简体"/>
                <a:cs typeface="方正启体简体"/>
              </a:rPr>
              <a:t>4.</a:t>
            </a:r>
            <a:r>
              <a:rPr lang="zh-CN" altLang="en-US" sz="2400" b="1">
                <a:latin typeface="方正启体简体"/>
                <a:ea typeface="方正启体简体"/>
                <a:cs typeface="方正启体简体"/>
              </a:rPr>
              <a:t>汉代文化载体与传播方式的变革为学校教育创造了条件</a:t>
            </a:r>
            <a:endParaRPr lang="zh-CN" altLang="en-US" sz="2400" b="1">
              <a:latin typeface="方正启体简体"/>
              <a:ea typeface="方正启体简体"/>
              <a:cs typeface="方正启体简体"/>
            </a:endParaRPr>
          </a:p>
          <a:p>
            <a:pPr>
              <a:lnSpc>
                <a:spcPct val="190000"/>
              </a:lnSpc>
            </a:pPr>
            <a:r>
              <a:rPr lang="en-US" altLang="zh-CN" sz="2400" b="1">
                <a:latin typeface="方正启体简体"/>
                <a:ea typeface="方正启体简体"/>
                <a:cs typeface="方正启体简体"/>
              </a:rPr>
              <a:t>5.</a:t>
            </a:r>
            <a:r>
              <a:rPr lang="zh-CN" altLang="en-US" sz="2400" b="1">
                <a:latin typeface="方正启体简体"/>
                <a:ea typeface="方正启体简体"/>
                <a:cs typeface="方正启体简体"/>
              </a:rPr>
              <a:t>文化传承内容的变化促使学校教育发展</a:t>
            </a:r>
            <a:endParaRPr lang="zh-CN" altLang="en-US" sz="2400" b="1">
              <a:latin typeface="方正启体简体"/>
              <a:ea typeface="方正启体简体"/>
              <a:cs typeface="方正启体简体"/>
            </a:endParaRPr>
          </a:p>
        </p:txBody>
      </p:sp>
    </p:spTree>
    <p:custDataLst>
      <p:tags r:id="rId7"/>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22" presetClass="entr" presetSubtype="4" dur="50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wipe(down)">
                                      <p:cBhvr>
                                        <p:cTn id="11" dur="500"/>
                                        <p:tgtEl>
                                          <p:spTgt spid="3">
                                            <p:txEl>
                                              <p:pRg st="0" end="0"/>
                                            </p:txEl>
                                          </p:spTgt>
                                        </p:tgtEl>
                                      </p:cBhvr>
                                    </p:animEffect>
                                  </p:childTnLst>
                                </p:cTn>
                              </p:par>
                              <p:par>
                                <p:cTn id="12" presetID="22" presetClass="entr" presetSubtype="4" dur="500" fill="hold" nodeType="with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wipe(down)">
                                      <p:cBhvr>
                                        <p:cTn id="14" dur="500"/>
                                        <p:tgtEl>
                                          <p:spTgt spid="3">
                                            <p:txEl>
                                              <p:pRg st="1" end="1"/>
                                            </p:txEl>
                                          </p:spTgt>
                                        </p:tgtEl>
                                      </p:cBhvr>
                                    </p:animEffect>
                                  </p:childTnLst>
                                </p:cTn>
                              </p:par>
                            </p:childTnLst>
                          </p:cTn>
                        </p:par>
                      </p:childTnLst>
                    </p:cTn>
                  </p:par>
                  <p:par>
                    <p:cTn id="15" fill="hold" nodeType="clickPar">
                      <p:stCondLst>
                        <p:cond delay="indefinite"/>
                      </p:stCondLst>
                      <p:childTnLst>
                        <p:par>
                          <p:cTn id="16" fill="hold">
                            <p:stCondLst>
                              <p:cond delay="0"/>
                            </p:stCondLst>
                            <p:childTnLst>
                              <p:par>
                                <p:cTn id="17" presetID="21" presetClass="entr" presetSubtype="1" dur="200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wheel(1)">
                                      <p:cBhvr>
                                        <p:cTn id="19" dur="2000"/>
                                        <p:tgtEl>
                                          <p:spTgt spid="3">
                                            <p:txEl>
                                              <p:pRg st="2" end="2"/>
                                            </p:txEl>
                                          </p:spTgt>
                                        </p:tgtEl>
                                      </p:cBhvr>
                                    </p:animEffect>
                                  </p:childTnLst>
                                </p:cTn>
                              </p:par>
                              <p:par>
                                <p:cTn id="20" presetID="21" presetClass="entr" presetSubtype="1" dur="200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heel(1)">
                                      <p:cBhvr>
                                        <p:cTn id="22" dur="2000"/>
                                        <p:tgtEl>
                                          <p:spTgt spid="3">
                                            <p:txEl>
                                              <p:pRg st="3" end="3"/>
                                            </p:txEl>
                                          </p:spTgt>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linds(horizontal)">
                                      <p:cBhvr>
                                        <p:cTn id="27" dur="500"/>
                                        <p:tgtEl>
                                          <p:spTgt spid="3">
                                            <p:txEl>
                                              <p:pRg st="4" end="4"/>
                                            </p:txEl>
                                          </p:spTgt>
                                        </p:tgtEl>
                                      </p:cBhvr>
                                    </p:animEffect>
                                  </p:childTnLst>
                                </p:cTn>
                              </p:par>
                              <p:par>
                                <p:cTn id="28" presetID="3" presetClass="entr" presetSubtype="10" dur="500" fill="hold" nodeType="with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blinds(horizontal)">
                                      <p:cBhvr>
                                        <p:cTn id="30" dur="500"/>
                                        <p:tgtEl>
                                          <p:spTgt spid="3">
                                            <p:txEl>
                                              <p:pRg st="5" end="5"/>
                                            </p:txEl>
                                          </p:spTgt>
                                        </p:tgtEl>
                                      </p:cBhvr>
                                    </p:animEffect>
                                  </p:childTnLst>
                                </p:cTn>
                              </p:par>
                            </p:childTnLst>
                          </p:cTn>
                        </p:par>
                      </p:childTnLst>
                    </p:cTn>
                  </p:par>
                  <p:par>
                    <p:cTn id="31" fill="hold" nodeType="clickPar">
                      <p:stCondLst>
                        <p:cond delay="indefinite"/>
                      </p:stCondLst>
                      <p:childTnLst>
                        <p:par>
                          <p:cTn id="32" fill="hold">
                            <p:stCondLst>
                              <p:cond delay="0"/>
                            </p:stCondLst>
                            <p:childTnLst>
                              <p:par>
                                <p:cTn id="33" presetID="2" presetClass="entr" presetSubtype="4" dur="50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additive="base">
                                        <p:cTn id="3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7" presetID="2" presetClass="entr" presetSubtype="4" dur="500" fill="hold" nodeType="with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 calcmode="lin" valueType="num">
                                      <p:cBhvr additive="base">
                                        <p:cTn id="3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1" fill="hold" nodeType="clickPar">
                      <p:stCondLst>
                        <p:cond delay="indefinite"/>
                      </p:stCondLst>
                      <p:childTnLst>
                        <p:par>
                          <p:cTn id="42" fill="hold">
                            <p:stCondLst>
                              <p:cond delay="0"/>
                            </p:stCondLst>
                            <p:childTnLst>
                              <p:par>
                                <p:cTn id="43" presetID="1" presetClass="entr" presetSubtype="0" dur="1" fill="hold" grpId="0" nodeType="clickEffect">
                                  <p:stCondLst>
                                    <p:cond delay="0"/>
                                  </p:stCondLst>
                                  <p:childTnLst>
                                    <p:set>
                                      <p:cBhvr>
                                        <p:cTn id="44" dur="1" fill="hold">
                                          <p:stCondLst>
                                            <p:cond delay="0"/>
                                          </p:stCondLst>
                                        </p:cTn>
                                        <p:tgtEl>
                                          <p:spTgt spid="4"/>
                                        </p:tgtEl>
                                        <p:attrNameLst>
                                          <p:attrName>style.visibility</p:attrName>
                                        </p:attrNameLst>
                                      </p:cBhvr>
                                      <p:to>
                                        <p:strVal val="visible"/>
                                      </p:to>
                                    </p:set>
                                  </p:childTnLst>
                                </p:cTn>
                              </p:par>
                            </p:childTnLst>
                          </p:cTn>
                        </p:par>
                      </p:childTnLst>
                    </p:cTn>
                  </p:par>
                  <p:par>
                    <p:cTn id="45" fill="hold" nodeType="clickPar">
                      <p:stCondLst>
                        <p:cond delay="indefinite"/>
                      </p:stCondLst>
                      <p:childTnLst>
                        <p:par>
                          <p:cTn id="46" fill="hold">
                            <p:stCondLst>
                              <p:cond delay="0"/>
                            </p:stCondLst>
                            <p:childTnLst>
                              <p:par>
                                <p:cTn id="47" presetID="22" presetClass="entr" presetSubtype="4" dur="500" fill="hold" nodeType="clickEffect">
                                  <p:stCondLst>
                                    <p:cond delay="0"/>
                                  </p:stCondLst>
                                  <p:childTnLst>
                                    <p:set>
                                      <p:cBhvr>
                                        <p:cTn id="48" dur="1" fill="hold">
                                          <p:stCondLst>
                                            <p:cond delay="0"/>
                                          </p:stCondLst>
                                        </p:cTn>
                                        <p:tgtEl>
                                          <p:spTgt spid="5">
                                            <p:txEl>
                                              <p:pRg st="0" end="0"/>
                                            </p:txEl>
                                          </p:spTgt>
                                        </p:tgtEl>
                                        <p:attrNameLst>
                                          <p:attrName>style.visibility</p:attrName>
                                        </p:attrNameLst>
                                      </p:cBhvr>
                                      <p:to>
                                        <p:strVal val="visible"/>
                                      </p:to>
                                    </p:set>
                                    <p:animEffect transition="in" filter="wipe(down)">
                                      <p:cBhvr>
                                        <p:cTn id="49" dur="500"/>
                                        <p:tgtEl>
                                          <p:spTgt spid="5">
                                            <p:txEl>
                                              <p:pRg st="0" end="0"/>
                                            </p:txEl>
                                          </p:spTgt>
                                        </p:tgtEl>
                                      </p:cBhvr>
                                    </p:animEffect>
                                  </p:childTnLst>
                                </p:cTn>
                              </p:par>
                            </p:childTnLst>
                          </p:cTn>
                        </p:par>
                      </p:childTnLst>
                    </p:cTn>
                  </p:par>
                  <p:par>
                    <p:cTn id="50" fill="hold" nodeType="clickPar">
                      <p:stCondLst>
                        <p:cond delay="indefinite"/>
                      </p:stCondLst>
                      <p:childTnLst>
                        <p:par>
                          <p:cTn id="51" fill="hold">
                            <p:stCondLst>
                              <p:cond delay="0"/>
                            </p:stCondLst>
                            <p:childTnLst>
                              <p:par>
                                <p:cTn id="52" presetID="21" presetClass="entr" presetSubtype="1" dur="2000" fill="hold" nodeType="clickEffect">
                                  <p:stCondLst>
                                    <p:cond delay="0"/>
                                  </p:stCondLst>
                                  <p:childTnLst>
                                    <p:set>
                                      <p:cBhvr>
                                        <p:cTn id="53" dur="1" fill="hold">
                                          <p:stCondLst>
                                            <p:cond delay="0"/>
                                          </p:stCondLst>
                                        </p:cTn>
                                        <p:tgtEl>
                                          <p:spTgt spid="5">
                                            <p:txEl>
                                              <p:pRg st="1" end="1"/>
                                            </p:txEl>
                                          </p:spTgt>
                                        </p:tgtEl>
                                        <p:attrNameLst>
                                          <p:attrName>style.visibility</p:attrName>
                                        </p:attrNameLst>
                                      </p:cBhvr>
                                      <p:to>
                                        <p:strVal val="visible"/>
                                      </p:to>
                                    </p:set>
                                    <p:animEffect transition="in" filter="wheel(1)">
                                      <p:cBhvr>
                                        <p:cTn id="54" dur="2000"/>
                                        <p:tgtEl>
                                          <p:spTgt spid="5">
                                            <p:txEl>
                                              <p:pRg st="1" end="1"/>
                                            </p:txEl>
                                          </p:spTgt>
                                        </p:tgtEl>
                                      </p:cBhvr>
                                    </p:animEffect>
                                  </p:childTnLst>
                                </p:cTn>
                              </p:par>
                            </p:childTnLst>
                          </p:cTn>
                        </p:par>
                      </p:childTnLst>
                    </p:cTn>
                  </p:par>
                  <p:par>
                    <p:cTn id="55" fill="hold" nodeType="clickPar">
                      <p:stCondLst>
                        <p:cond delay="indefinite"/>
                      </p:stCondLst>
                      <p:childTnLst>
                        <p:par>
                          <p:cTn id="56" fill="hold">
                            <p:stCondLst>
                              <p:cond delay="0"/>
                            </p:stCondLst>
                            <p:childTnLst>
                              <p:par>
                                <p:cTn id="57" presetID="3" presetClass="entr" presetSubtype="10" dur="500" fill="hold" nodeType="clickEffect">
                                  <p:stCondLst>
                                    <p:cond delay="0"/>
                                  </p:stCondLst>
                                  <p:childTnLst>
                                    <p:set>
                                      <p:cBhvr>
                                        <p:cTn id="58" dur="1" fill="hold">
                                          <p:stCondLst>
                                            <p:cond delay="0"/>
                                          </p:stCondLst>
                                        </p:cTn>
                                        <p:tgtEl>
                                          <p:spTgt spid="5">
                                            <p:txEl>
                                              <p:pRg st="2" end="2"/>
                                            </p:txEl>
                                          </p:spTgt>
                                        </p:tgtEl>
                                        <p:attrNameLst>
                                          <p:attrName>style.visibility</p:attrName>
                                        </p:attrNameLst>
                                      </p:cBhvr>
                                      <p:to>
                                        <p:strVal val="visible"/>
                                      </p:to>
                                    </p:set>
                                    <p:animEffect transition="in" filter="blinds(horizontal)">
                                      <p:cBhvr>
                                        <p:cTn id="59" dur="500"/>
                                        <p:tgtEl>
                                          <p:spTgt spid="5">
                                            <p:txEl>
                                              <p:pRg st="2" end="2"/>
                                            </p:txEl>
                                          </p:spTgt>
                                        </p:tgtEl>
                                      </p:cBhvr>
                                    </p:animEffect>
                                  </p:childTnLst>
                                </p:cTn>
                              </p:par>
                              <p:par>
                                <p:cTn id="60" presetID="3" presetClass="entr" presetSubtype="10" dur="500" fill="hold" nodeType="withEffect">
                                  <p:stCondLst>
                                    <p:cond delay="0"/>
                                  </p:stCondLst>
                                  <p:childTnLst>
                                    <p:set>
                                      <p:cBhvr>
                                        <p:cTn id="61" dur="1" fill="hold">
                                          <p:stCondLst>
                                            <p:cond delay="0"/>
                                          </p:stCondLst>
                                        </p:cTn>
                                        <p:tgtEl>
                                          <p:spTgt spid="5">
                                            <p:txEl>
                                              <p:pRg st="3" end="3"/>
                                            </p:txEl>
                                          </p:spTgt>
                                        </p:tgtEl>
                                        <p:attrNameLst>
                                          <p:attrName>style.visibility</p:attrName>
                                        </p:attrNameLst>
                                      </p:cBhvr>
                                      <p:to>
                                        <p:strVal val="visible"/>
                                      </p:to>
                                    </p:set>
                                    <p:animEffect transition="in" filter="blinds(horizontal)">
                                      <p:cBhvr>
                                        <p:cTn id="62" dur="500"/>
                                        <p:tgtEl>
                                          <p:spTgt spid="5">
                                            <p:txEl>
                                              <p:pRg st="3" end="3"/>
                                            </p:txEl>
                                          </p:spTgt>
                                        </p:tgtEl>
                                      </p:cBhvr>
                                    </p:animEffect>
                                  </p:childTnLst>
                                </p:cTn>
                              </p:par>
                              <p:par>
                                <p:cTn id="63" presetID="3" presetClass="entr" presetSubtype="10" dur="500" fill="hold" nodeType="withEffect">
                                  <p:stCondLst>
                                    <p:cond delay="0"/>
                                  </p:stCondLst>
                                  <p:childTnLst>
                                    <p:set>
                                      <p:cBhvr>
                                        <p:cTn id="64" dur="1" fill="hold">
                                          <p:stCondLst>
                                            <p:cond delay="0"/>
                                          </p:stCondLst>
                                        </p:cTn>
                                        <p:tgtEl>
                                          <p:spTgt spid="5">
                                            <p:txEl>
                                              <p:pRg st="4" end="4"/>
                                            </p:txEl>
                                          </p:spTgt>
                                        </p:tgtEl>
                                        <p:attrNameLst>
                                          <p:attrName>style.visibility</p:attrName>
                                        </p:attrNameLst>
                                      </p:cBhvr>
                                      <p:to>
                                        <p:strVal val="visible"/>
                                      </p:to>
                                    </p:set>
                                    <p:animEffect transition="in" filter="blinds(horizontal)">
                                      <p:cBhvr>
                                        <p:cTn id="65"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53249" name="Rectangle 1"/>
          <p:cNvSpPr>
            <a:spLocks noChangeArrowheads="1"/>
          </p:cNvSpPr>
          <p:nvPr>
            <p:custDataLst>
              <p:tags r:id="rId4"/>
            </p:custDataLst>
          </p:nvPr>
        </p:nvSpPr>
        <p:spPr bwMode="auto">
          <a:xfrm>
            <a:off x="718820" y="558800"/>
            <a:ext cx="10754995" cy="2676525"/>
          </a:xfrm>
          <a:prstGeom prst="rect">
            <a:avLst/>
          </a:prstGeom>
          <a:noFill/>
          <a:ln w="9525">
            <a:noFill/>
            <a:miter lim="800000"/>
          </a:ln>
          <a:effectLst/>
        </p:spPr>
        <p:txBody>
          <a:bodyPr vert="horz" wrap="square" lIns="91440" tIns="45720" rIns="91440" bIns="45720" numCol="1" anchor="ctr" anchorCtr="0" compatLnSpc="1">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en-US" altLang="zh-CN" sz="2400" b="0" i="0" u="none" strike="noStrike" cap="none" normalizeH="0" baseline="0" smtClean="0">
                <a:ln>
                  <a:noFill/>
                </a:ln>
                <a:effectLst/>
                <a:latin typeface="方正启体简体"/>
                <a:ea typeface="方正启体简体"/>
                <a:cs typeface="方正启体简体"/>
              </a:rPr>
              <a:t>    </a:t>
            </a:r>
            <a:r>
              <a:rPr kumimoji="0" lang="zh-CN" sz="2400" b="0" i="0" u="none" strike="noStrike" cap="none" normalizeH="0" baseline="0" smtClean="0">
                <a:ln>
                  <a:noFill/>
                </a:ln>
                <a:effectLst/>
                <a:latin typeface="方正启体简体"/>
                <a:ea typeface="方正启体简体"/>
                <a:cs typeface="方正启体简体"/>
              </a:rPr>
              <a:t>材料：</a:t>
            </a:r>
            <a:r>
              <a:rPr kumimoji="0" lang="zh-CN" sz="2400" b="0" i="0" u="none" strike="noStrike" cap="none" normalizeH="0" baseline="0" smtClean="0">
                <a:ln>
                  <a:noFill/>
                </a:ln>
                <a:solidFill>
                  <a:srgbClr val="0033CC"/>
                </a:solidFill>
                <a:effectLst/>
                <a:latin typeface="方正启体简体"/>
                <a:ea typeface="方正启体简体"/>
                <a:cs typeface="方正启体简体"/>
              </a:rPr>
              <a:t>殷商西周时代，巫史掌管文化教育，只有贵族及其子弟才有接受教育的权利，教育的内容局限在礼制、法度、宗教神学的范围之内，政教不分。文化知识也属贵族专有，王室设立各种世袭的官职，以保存文献资料，传授文化知识。</a:t>
            </a:r>
            <a:endParaRPr kumimoji="0" lang="zh-CN" sz="2400" b="0" i="0" u="none" strike="noStrike" cap="none" normalizeH="0" baseline="0" smtClean="0">
              <a:ln>
                <a:noFill/>
              </a:ln>
              <a:solidFill>
                <a:srgbClr val="0033CC"/>
              </a:solidFill>
              <a:effectLst/>
              <a:latin typeface="方正启体简体"/>
              <a:ea typeface="方正启体简体"/>
              <a:cs typeface="方正启体简体"/>
            </a:endParaRPr>
          </a:p>
          <a:p>
            <a:pPr marL="0" marR="0" lvl="0" indent="0" algn="l" defTabSz="914400" rtl="0" eaLnBrk="0" fontAlgn="base" latinLnBrk="0" hangingPunct="0">
              <a:lnSpc>
                <a:spcPct val="100000"/>
              </a:lnSpc>
              <a:spcBef>
                <a:spcPct val="0"/>
              </a:spcBef>
              <a:spcAft>
                <a:spcPct val="0"/>
              </a:spcAft>
              <a:buClrTx/>
              <a:buSzTx/>
              <a:buFontTx/>
              <a:buNone/>
            </a:pPr>
            <a:r>
              <a:rPr kumimoji="0" lang="zh-CN" altLang="en-US" sz="2400" b="0" i="0" u="none" strike="noStrike" cap="none" normalizeH="0" baseline="0" smtClean="0">
                <a:ln>
                  <a:noFill/>
                </a:ln>
                <a:solidFill>
                  <a:srgbClr val="0033CC"/>
                </a:solidFill>
                <a:effectLst/>
                <a:latin typeface="方正启体简体"/>
                <a:ea typeface="方正启体简体"/>
                <a:cs typeface="方正启体简体"/>
              </a:rPr>
              <a:t>    春秋战国时期，私学的规模已经相当可观。聚徒讲学成为时尚，各家立派建说，互相驳难，终致百家争鸣之势。</a:t>
            </a:r>
            <a:endParaRPr kumimoji="0" lang="zh-CN" altLang="en-US" sz="2400" b="0" i="0" u="none" strike="noStrike" cap="none" normalizeH="0" baseline="0" smtClean="0">
              <a:ln>
                <a:noFill/>
              </a:ln>
              <a:solidFill>
                <a:srgbClr val="0033CC"/>
              </a:solidFill>
              <a:effectLst/>
              <a:latin typeface="方正启体简体"/>
              <a:ea typeface="方正启体简体"/>
              <a:cs typeface="方正启体简体"/>
            </a:endParaRPr>
          </a:p>
          <a:p>
            <a:pPr marL="0" marR="0" lvl="0" indent="0" algn="r" defTabSz="914400" rtl="0" eaLnBrk="0" fontAlgn="base" latinLnBrk="0" hangingPunct="0">
              <a:lnSpc>
                <a:spcPct val="100000"/>
              </a:lnSpc>
              <a:spcBef>
                <a:spcPct val="0"/>
              </a:spcBef>
              <a:spcAft>
                <a:spcPct val="0"/>
              </a:spcAft>
              <a:buClrTx/>
              <a:buSzTx/>
              <a:buFontTx/>
              <a:buNone/>
            </a:pPr>
            <a:r>
              <a:rPr kumimoji="0" lang="zh-CN" altLang="en-US" sz="2400" b="0" i="0" u="none" strike="noStrike" cap="none" normalizeH="0" baseline="0" smtClean="0">
                <a:ln>
                  <a:noFill/>
                </a:ln>
                <a:effectLst/>
                <a:latin typeface="方正启体简体"/>
                <a:ea typeface="方正启体简体"/>
                <a:cs typeface="方正启体简体"/>
              </a:rPr>
              <a:t>                          </a:t>
            </a:r>
            <a:r>
              <a:rPr kumimoji="0" lang="en-US" altLang="zh-CN" sz="2400" b="0" i="0" u="none" strike="noStrike" cap="none" normalizeH="0" baseline="0" smtClean="0">
                <a:ln>
                  <a:noFill/>
                </a:ln>
                <a:effectLst/>
                <a:latin typeface="方正启体简体"/>
                <a:ea typeface="方正启体简体"/>
                <a:cs typeface="方正启体简体"/>
              </a:rPr>
              <a:t>——</a:t>
            </a:r>
            <a:r>
              <a:rPr kumimoji="0" lang="zh-CN" altLang="en-US" sz="2400" b="0" i="0" u="none" strike="noStrike" cap="none" normalizeH="0" baseline="0" smtClean="0">
                <a:ln>
                  <a:noFill/>
                </a:ln>
                <a:effectLst/>
                <a:latin typeface="方正启体简体"/>
                <a:ea typeface="方正启体简体"/>
                <a:cs typeface="方正启体简体"/>
              </a:rPr>
              <a:t>吴小如 </a:t>
            </a:r>
            <a:r>
              <a:rPr kumimoji="0" lang="en-US" altLang="zh-CN" sz="2400" b="0" i="0" u="none" strike="noStrike" cap="none" normalizeH="0" baseline="0" smtClean="0">
                <a:ln>
                  <a:noFill/>
                </a:ln>
                <a:effectLst/>
                <a:latin typeface="方正启体简体"/>
                <a:ea typeface="方正启体简体"/>
                <a:cs typeface="方正启体简体"/>
              </a:rPr>
              <a:t>《</a:t>
            </a:r>
            <a:r>
              <a:rPr kumimoji="0" lang="zh-CN" altLang="en-US" sz="2400" b="0" i="0" u="none" strike="noStrike" cap="none" normalizeH="0" baseline="0" smtClean="0">
                <a:ln>
                  <a:noFill/>
                </a:ln>
                <a:effectLst/>
                <a:latin typeface="方正启体简体"/>
                <a:ea typeface="方正启体简体"/>
                <a:cs typeface="方正启体简体"/>
              </a:rPr>
              <a:t>中国文化史纲要</a:t>
            </a:r>
            <a:r>
              <a:rPr kumimoji="0" lang="en-US" altLang="zh-CN" sz="2400" b="0" i="0" u="none" strike="noStrike" cap="none" normalizeH="0" baseline="0" smtClean="0">
                <a:ln>
                  <a:noFill/>
                </a:ln>
                <a:effectLst/>
                <a:latin typeface="方正启体简体"/>
                <a:ea typeface="方正启体简体"/>
                <a:cs typeface="方正启体简体"/>
              </a:rPr>
              <a:t>》 </a:t>
            </a:r>
            <a:endParaRPr kumimoji="0" lang="en-US" altLang="zh-CN" sz="2400" b="0" i="0" u="none" strike="noStrike" cap="none" normalizeH="0" baseline="0" smtClean="0">
              <a:ln>
                <a:noFill/>
              </a:ln>
              <a:effectLst/>
              <a:latin typeface="方正启体简体"/>
              <a:ea typeface="方正启体简体"/>
              <a:cs typeface="方正启体简体"/>
            </a:endParaRPr>
          </a:p>
        </p:txBody>
      </p:sp>
      <p:sp>
        <p:nvSpPr>
          <p:cNvPr id="2" name="文本框 1"/>
          <p:cNvSpPr txBox="1"/>
          <p:nvPr>
            <p:custDataLst>
              <p:tags r:id="rId5"/>
            </p:custDataLst>
          </p:nvPr>
        </p:nvSpPr>
        <p:spPr>
          <a:xfrm>
            <a:off x="718821" y="3235325"/>
            <a:ext cx="7332980" cy="521970"/>
          </a:xfrm>
          <a:prstGeom prst="rect">
            <a:avLst/>
          </a:prstGeom>
          <a:noFill/>
        </p:spPr>
        <p:txBody>
          <a:bodyPr wrap="none" rtlCol="0" anchor="t">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2800" b="1">
                <a:latin typeface="方正启体简体"/>
                <a:ea typeface="方正启体简体"/>
              </a:rPr>
              <a:t>结合材料回答，中国古代教育的阶段性特征？</a:t>
            </a:r>
            <a:endParaRPr lang="zh-CN" altLang="en-US" sz="2800" b="1">
              <a:latin typeface="方正启体简体"/>
              <a:ea typeface="方正启体简体"/>
            </a:endParaRPr>
          </a:p>
        </p:txBody>
      </p:sp>
      <p:sp>
        <p:nvSpPr>
          <p:cNvPr id="26" name="矩形 25"/>
          <p:cNvSpPr/>
          <p:nvPr>
            <p:custDataLst>
              <p:tags r:id="rId6"/>
            </p:custDataLst>
          </p:nvPr>
        </p:nvSpPr>
        <p:spPr>
          <a:xfrm>
            <a:off x="839470" y="3757295"/>
            <a:ext cx="5784215" cy="570865"/>
          </a:xfrm>
          <a:prstGeom prst="rect">
            <a:avLst/>
          </a:prstGeom>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nSpc>
                <a:spcPct val="130000"/>
              </a:lnSpc>
            </a:pPr>
            <a:r>
              <a:rPr lang="zh-CN" altLang="en-US" sz="2400" b="1" smtClean="0">
                <a:latin typeface="方正启体简体"/>
                <a:ea typeface="方正启体简体"/>
              </a:rPr>
              <a:t>（</a:t>
            </a:r>
            <a:r>
              <a:rPr lang="en-US" altLang="zh-CN" sz="2400" b="1" smtClean="0">
                <a:latin typeface="方正启体简体"/>
                <a:ea typeface="方正启体简体"/>
              </a:rPr>
              <a:t>1</a:t>
            </a:r>
            <a:r>
              <a:rPr lang="zh-CN" altLang="en-US" sz="2400" b="1" smtClean="0">
                <a:latin typeface="方正启体简体"/>
                <a:ea typeface="方正启体简体"/>
              </a:rPr>
              <a:t>）商周时期的重要特征：</a:t>
            </a:r>
            <a:r>
              <a:rPr lang="zh-CN" altLang="en-US" sz="2400" b="1" smtClean="0">
                <a:solidFill>
                  <a:srgbClr val="FF0000"/>
                </a:solidFill>
                <a:latin typeface="方正启体简体"/>
                <a:ea typeface="方正启体简体"/>
              </a:rPr>
              <a:t>学在官府</a:t>
            </a:r>
            <a:endParaRPr lang="zh-CN" altLang="en-US" sz="2400" b="1" smtClean="0">
              <a:solidFill>
                <a:srgbClr val="FF0000"/>
              </a:solidFill>
              <a:latin typeface="方正启体简体"/>
              <a:ea typeface="方正启体简体"/>
            </a:endParaRPr>
          </a:p>
        </p:txBody>
      </p:sp>
      <p:sp>
        <p:nvSpPr>
          <p:cNvPr id="6" name="矩形 5"/>
          <p:cNvSpPr/>
          <p:nvPr>
            <p:custDataLst>
              <p:tags r:id="rId7"/>
            </p:custDataLst>
          </p:nvPr>
        </p:nvSpPr>
        <p:spPr>
          <a:xfrm>
            <a:off x="718820" y="4509135"/>
            <a:ext cx="7957820" cy="570865"/>
          </a:xfrm>
          <a:prstGeom prst="rect">
            <a:avLst/>
          </a:prstGeom>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nSpc>
                <a:spcPct val="130000"/>
              </a:lnSpc>
            </a:pPr>
            <a:r>
              <a:rPr lang="zh-CN" altLang="en-US" sz="2400" b="1" smtClean="0">
                <a:latin typeface="方正启体简体"/>
                <a:ea typeface="方正启体简体"/>
              </a:rPr>
              <a:t>（</a:t>
            </a:r>
            <a:r>
              <a:rPr lang="en-US" altLang="zh-CN" sz="2400" b="1" smtClean="0">
                <a:latin typeface="方正启体简体"/>
                <a:ea typeface="方正启体简体"/>
              </a:rPr>
              <a:t>2</a:t>
            </a:r>
            <a:r>
              <a:rPr lang="zh-CN" altLang="en-US" sz="2400" b="1" smtClean="0">
                <a:latin typeface="方正启体简体"/>
                <a:ea typeface="方正启体简体"/>
              </a:rPr>
              <a:t>）春秋战国后学校教育的主要形式：</a:t>
            </a:r>
            <a:r>
              <a:rPr lang="zh-CN" altLang="en-US" sz="2400" b="1" smtClean="0">
                <a:solidFill>
                  <a:srgbClr val="FF0000"/>
                </a:solidFill>
                <a:latin typeface="方正启体简体"/>
                <a:ea typeface="方正启体简体"/>
              </a:rPr>
              <a:t>官学与私学并存</a:t>
            </a:r>
            <a:endParaRPr lang="zh-CN" altLang="en-US" sz="2400" b="1" smtClean="0">
              <a:solidFill>
                <a:srgbClr val="FF0000"/>
              </a:solidFill>
              <a:latin typeface="方正启体简体"/>
              <a:ea typeface="方正启体简体"/>
            </a:endParaRPr>
          </a:p>
        </p:txBody>
      </p:sp>
    </p:spTree>
    <p:custDataLst>
      <p:tags r:id="rId8"/>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P spid="6"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内容占位符 2"/>
          <p:cNvSpPr>
            <a:spLocks noGrp="1"/>
          </p:cNvSpPr>
          <p:nvPr>
            <p:ph idx="4294967295"/>
            <p:custDataLst>
              <p:tags r:id="rId3"/>
            </p:custDataLst>
          </p:nvPr>
        </p:nvSpPr>
        <p:spPr>
          <a:xfrm>
            <a:off x="335915" y="548640"/>
            <a:ext cx="11805920" cy="4526280"/>
          </a:xfrm>
        </p:spPr>
        <p:txBody>
          <a:bodyPr>
            <a:noAutofit/>
          </a:bodyPr>
          <a:lstStyle/>
          <a:p>
            <a:pPr marL="0" indent="0">
              <a:buNone/>
            </a:pPr>
            <a:r>
              <a:rPr lang="zh-CN" altLang="en-US" sz="2400" b="1"/>
              <a:t>材料一：书院是中国古代教育机构，宋代是书院产生和发展的重要时期。当时，由富商、学者自行筹款，于山林僻静之处建学舍，或置学田收租，以充经费。宋代著名的书院有河南商丘的应天书院、湖南长沙的岳麓书院、江西庐山的白鹿洞书院、河南登封太室山的嵩阳书院、湖南衡阳石鼓山的石鼓书院、江西上饶的鹅湖书院。</a:t>
            </a:r>
            <a:endParaRPr lang="zh-CN" altLang="en-US" sz="2400" b="1"/>
          </a:p>
          <a:p>
            <a:pPr marL="0" indent="0">
              <a:buNone/>
            </a:pPr>
            <a:r>
              <a:rPr lang="zh-CN" altLang="en-US" sz="2400" b="1"/>
              <a:t>材料二：两宋时期出现了许多有名的书院，书院实行开放式的教学和研究，除了学者之间的辩论，学生也可以质疑问难。通过辩论,既提高了书院的学术地位和社会影响力,又促进了不同思想的活跃和交流，推动了学术的繁荣，对两宋时期文化的发展和传播起到了积极的作用。宋代书院扩大了中国古代学校教育的范围，开辟了新的学风，成为推动教育和学术发展的重要动力。</a:t>
            </a:r>
            <a:endParaRPr lang="zh-CN" altLang="en-US" sz="2400" b="1"/>
          </a:p>
          <a:p>
            <a:pPr marL="0" indent="0">
              <a:buNone/>
            </a:pPr>
            <a:r>
              <a:rPr lang="zh-CN" altLang="en-US" sz="2400" b="1"/>
              <a:t>（1）根据材料一并结合所学知识，分析宋代书院兴盛的原因？</a:t>
            </a:r>
            <a:endParaRPr lang="zh-CN" altLang="en-US" sz="2400" b="1"/>
          </a:p>
          <a:p>
            <a:pPr marL="0" indent="0">
              <a:buNone/>
            </a:pPr>
            <a:r>
              <a:rPr lang="zh-CN" altLang="en-US" sz="2400" b="1"/>
              <a:t>（2）根据材料二，指出宋代书院的进步作用。</a:t>
            </a:r>
            <a:endParaRPr lang="zh-CN" altLang="en-US" sz="2400" b="1"/>
          </a:p>
        </p:txBody>
      </p:sp>
      <p:sp>
        <p:nvSpPr>
          <p:cNvPr id="4" name="文本框 3"/>
          <p:cNvSpPr txBox="1"/>
          <p:nvPr>
            <p:custDataLst>
              <p:tags r:id="rId4"/>
            </p:custDataLst>
          </p:nvPr>
        </p:nvSpPr>
        <p:spPr>
          <a:xfrm>
            <a:off x="479425" y="4869180"/>
            <a:ext cx="6146800" cy="1783715"/>
          </a:xfrm>
          <a:prstGeom prst="rect">
            <a:avLst/>
          </a:prstGeom>
          <a:solidFill>
            <a:schemeClr val="accent4">
              <a:lumMod val="20000"/>
              <a:lumOff val="80000"/>
            </a:schemeClr>
          </a:solidFill>
          <a:ln>
            <a:solidFill>
              <a:srgbClr val="C00000"/>
            </a:solidFill>
          </a:ln>
        </p:spPr>
        <p:txBody>
          <a:bodyPr wrap="square" rtlCol="0">
            <a:spAutoFit/>
            <a:scene3d>
              <a:camera prst="orthographicFront"/>
              <a:lightRig rig="threePt" dir="t"/>
            </a:scene3d>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en-US" altLang="zh-CN" sz="2200" b="1">
                <a:effectLst/>
                <a:latin typeface="方正启体简体"/>
                <a:ea typeface="方正启体简体"/>
              </a:rPr>
              <a:t>(</a:t>
            </a:r>
            <a:r>
              <a:rPr lang="zh-CN" altLang="en-US" sz="2200" b="1">
                <a:effectLst/>
                <a:latin typeface="方正启体简体"/>
                <a:ea typeface="方正启体简体"/>
              </a:rPr>
              <a:t>1)宋代程朱理学的兴起并向基层渗透，促进了书院的发展。</a:t>
            </a:r>
            <a:endParaRPr lang="zh-CN" altLang="en-US" sz="2200" b="1">
              <a:effectLst/>
              <a:latin typeface="方正启体简体"/>
              <a:ea typeface="方正启体简体"/>
            </a:endParaRPr>
          </a:p>
          <a:p>
            <a:r>
              <a:rPr lang="zh-CN" altLang="en-US" sz="2200" b="1">
                <a:effectLst/>
                <a:latin typeface="方正启体简体"/>
                <a:ea typeface="方正启体简体"/>
              </a:rPr>
              <a:t>(2)宋代重文抑武，大兴科举，推动了书院的发展</a:t>
            </a:r>
            <a:endParaRPr lang="zh-CN" altLang="en-US" sz="2200" b="1">
              <a:effectLst/>
              <a:latin typeface="方正启体简体"/>
              <a:ea typeface="方正启体简体"/>
            </a:endParaRPr>
          </a:p>
          <a:p>
            <a:r>
              <a:rPr lang="zh-CN" altLang="en-US" sz="2200" b="1">
                <a:effectLst/>
                <a:latin typeface="方正启体简体"/>
                <a:ea typeface="方正启体简体"/>
              </a:rPr>
              <a:t>(3)宋代商品经济空前活跃，经济的发展为书院发展提供了物质基础</a:t>
            </a:r>
            <a:endParaRPr lang="zh-CN" altLang="en-US" sz="2200" b="1">
              <a:effectLst/>
              <a:latin typeface="方正启体简体"/>
              <a:ea typeface="方正启体简体"/>
            </a:endParaRPr>
          </a:p>
        </p:txBody>
      </p:sp>
      <p:sp>
        <p:nvSpPr>
          <p:cNvPr id="100" name="文本框 99"/>
          <p:cNvSpPr txBox="1"/>
          <p:nvPr>
            <p:custDataLst>
              <p:tags r:id="rId5"/>
            </p:custDataLst>
          </p:nvPr>
        </p:nvSpPr>
        <p:spPr>
          <a:xfrm>
            <a:off x="6730365" y="4869180"/>
            <a:ext cx="5285740" cy="1783715"/>
          </a:xfrm>
          <a:prstGeom prst="rect">
            <a:avLst/>
          </a:prstGeom>
          <a:solidFill>
            <a:schemeClr val="accent3">
              <a:lumMod val="20000"/>
              <a:lumOff val="80000"/>
            </a:schemeClr>
          </a:solidFill>
          <a:ln w="9525">
            <a:no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indent="0"/>
            <a:r>
              <a:rPr lang="zh-CN" sz="2200" b="1">
                <a:solidFill>
                  <a:srgbClr val="0000FF"/>
                </a:solidFill>
                <a:latin typeface="方正启体简体"/>
                <a:ea typeface="方正启体简体"/>
              </a:rPr>
              <a:t>1、提高了书院的学术地位和社会影响力</a:t>
            </a:r>
            <a:endParaRPr lang="zh-CN" sz="2200" b="1">
              <a:solidFill>
                <a:srgbClr val="0000FF"/>
              </a:solidFill>
              <a:latin typeface="方正启体简体"/>
              <a:ea typeface="方正启体简体"/>
            </a:endParaRPr>
          </a:p>
          <a:p>
            <a:pPr indent="0"/>
            <a:r>
              <a:rPr lang="zh-CN" sz="2200" b="1">
                <a:solidFill>
                  <a:srgbClr val="0000FF"/>
                </a:solidFill>
                <a:latin typeface="方正启体简体"/>
                <a:ea typeface="方正启体简体"/>
              </a:rPr>
              <a:t>2、不同思想的相互辩驳，推动了学术的繁荣</a:t>
            </a:r>
            <a:endParaRPr lang="zh-CN" sz="2200" b="1">
              <a:solidFill>
                <a:srgbClr val="0000FF"/>
              </a:solidFill>
              <a:latin typeface="方正启体简体"/>
              <a:ea typeface="方正启体简体"/>
            </a:endParaRPr>
          </a:p>
          <a:p>
            <a:pPr indent="0"/>
            <a:r>
              <a:rPr lang="zh-CN" sz="2200" b="1">
                <a:solidFill>
                  <a:srgbClr val="0000FF"/>
                </a:solidFill>
                <a:latin typeface="方正启体简体"/>
                <a:ea typeface="方正启体简体"/>
              </a:rPr>
              <a:t>3、扩大了古代学校教育的范围，推动教育和学术的发展</a:t>
            </a:r>
            <a:endParaRPr lang="zh-CN" altLang="en-US" sz="2200" b="1">
              <a:solidFill>
                <a:srgbClr val="0000FF"/>
              </a:solidFill>
              <a:latin typeface="方正启体简体"/>
              <a:ea typeface="方正启体简体"/>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10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00"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p:cNvSpPr txBox="1"/>
          <p:nvPr>
            <p:custDataLst>
              <p:tags r:id="rId3"/>
            </p:custDataLst>
          </p:nvPr>
        </p:nvSpPr>
        <p:spPr>
          <a:xfrm>
            <a:off x="1055370" y="1156335"/>
            <a:ext cx="10793730" cy="4523105"/>
          </a:xfrm>
          <a:prstGeom prst="rect">
            <a:avLst/>
          </a:prstGeom>
          <a:noFill/>
        </p:spPr>
        <p:txBody>
          <a:bodyPr wrap="square" rtlCol="0" anchor="t">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nSpc>
                <a:spcPct val="150000"/>
              </a:lnSpc>
              <a:spcAft>
                <a:spcPct val="0"/>
              </a:spcAft>
              <a:tabLst>
                <a:tab pos="1029335"/>
                <a:tab pos="1850390"/>
                <a:tab pos="2538095"/>
                <a:tab pos="3221990"/>
              </a:tabLst>
            </a:pPr>
            <a:r>
              <a:rPr lang="en-US" altLang="zh-CN" sz="2400" b="1">
                <a:solidFill>
                  <a:srgbClr val="000000"/>
                </a:solidFill>
                <a:latin typeface="方正启体简体"/>
                <a:ea typeface="方正启体简体"/>
                <a:cs typeface="方正启体简体"/>
                <a:sym typeface="+mn-ea"/>
              </a:rPr>
              <a:t>(1)</a:t>
            </a:r>
            <a:r>
              <a:rPr lang="zh-CN" altLang="zh-CN" sz="2400" b="1">
                <a:solidFill>
                  <a:srgbClr val="000000"/>
                </a:solidFill>
                <a:latin typeface="方正启体简体"/>
                <a:ea typeface="方正启体简体"/>
                <a:cs typeface="方正启体简体"/>
                <a:sym typeface="+mn-ea"/>
              </a:rPr>
              <a:t>特点</a:t>
            </a:r>
            <a:r>
              <a:rPr lang="en-US" altLang="zh-CN" sz="2400" b="1">
                <a:solidFill>
                  <a:srgbClr val="000000"/>
                </a:solidFill>
                <a:latin typeface="方正启体简体"/>
                <a:ea typeface="方正启体简体"/>
                <a:cs typeface="方正启体简体"/>
                <a:sym typeface="+mn-ea"/>
              </a:rPr>
              <a:t>:</a:t>
            </a:r>
            <a:endParaRPr lang="en-US" altLang="zh-CN" sz="2400" b="1">
              <a:solidFill>
                <a:srgbClr val="000000"/>
              </a:solidFill>
              <a:latin typeface="方正启体简体"/>
              <a:ea typeface="方正启体简体"/>
              <a:cs typeface="方正启体简体"/>
              <a:sym typeface="+mn-ea"/>
            </a:endParaRPr>
          </a:p>
          <a:p>
            <a:pPr>
              <a:lnSpc>
                <a:spcPct val="150000"/>
              </a:lnSpc>
              <a:spcAft>
                <a:spcPct val="0"/>
              </a:spcAft>
              <a:tabLst>
                <a:tab pos="1029335"/>
                <a:tab pos="1850390"/>
                <a:tab pos="2538095"/>
                <a:tab pos="3221990"/>
              </a:tabLst>
            </a:pPr>
            <a:r>
              <a:rPr lang="zh-CN" altLang="zh-CN" sz="2400" b="1">
                <a:solidFill>
                  <a:srgbClr val="000000"/>
                </a:solidFill>
                <a:latin typeface="方正启体简体"/>
                <a:ea typeface="方正启体简体"/>
                <a:cs typeface="方正启体简体"/>
                <a:sym typeface="+mn-ea"/>
              </a:rPr>
              <a:t>起源早</a:t>
            </a:r>
            <a:r>
              <a:rPr lang="en-US" altLang="zh-CN" sz="2400" b="1">
                <a:solidFill>
                  <a:srgbClr val="000000"/>
                </a:solidFill>
                <a:latin typeface="方正启体简体"/>
                <a:ea typeface="方正启体简体"/>
                <a:cs typeface="方正启体简体"/>
                <a:sym typeface="+mn-ea"/>
              </a:rPr>
              <a:t>;</a:t>
            </a:r>
            <a:r>
              <a:rPr lang="zh-CN" altLang="zh-CN" sz="2400" b="1">
                <a:solidFill>
                  <a:srgbClr val="000000"/>
                </a:solidFill>
                <a:latin typeface="方正启体简体"/>
                <a:ea typeface="方正启体简体"/>
                <a:cs typeface="方正启体简体"/>
                <a:sym typeface="+mn-ea"/>
              </a:rPr>
              <a:t>政府主导</a:t>
            </a:r>
            <a:r>
              <a:rPr lang="en-US" altLang="zh-CN" sz="2400" b="1">
                <a:solidFill>
                  <a:srgbClr val="000000"/>
                </a:solidFill>
                <a:latin typeface="方正启体简体"/>
                <a:ea typeface="方正启体简体"/>
                <a:cs typeface="方正启体简体"/>
                <a:sym typeface="+mn-ea"/>
              </a:rPr>
              <a:t>;</a:t>
            </a:r>
            <a:r>
              <a:rPr lang="zh-CN" altLang="zh-CN" sz="2400" b="1">
                <a:solidFill>
                  <a:srgbClr val="000000"/>
                </a:solidFill>
                <a:latin typeface="方正启体简体"/>
                <a:ea typeface="方正启体简体"/>
                <a:cs typeface="方正启体简体"/>
                <a:sym typeface="+mn-ea"/>
              </a:rPr>
              <a:t>官学与私学并存</a:t>
            </a:r>
            <a:r>
              <a:rPr lang="en-US" altLang="zh-CN" sz="2400" b="1">
                <a:solidFill>
                  <a:srgbClr val="000000"/>
                </a:solidFill>
                <a:latin typeface="方正启体简体"/>
                <a:ea typeface="方正启体简体"/>
                <a:cs typeface="方正启体简体"/>
                <a:sym typeface="+mn-ea"/>
              </a:rPr>
              <a:t>;</a:t>
            </a:r>
            <a:r>
              <a:rPr lang="zh-CN" altLang="zh-CN" sz="2400" b="1">
                <a:solidFill>
                  <a:srgbClr val="000000"/>
                </a:solidFill>
                <a:latin typeface="方正启体简体"/>
                <a:ea typeface="方正启体简体"/>
                <a:cs typeface="方正启体简体"/>
                <a:sym typeface="+mn-ea"/>
              </a:rPr>
              <a:t>儒学主导</a:t>
            </a:r>
            <a:r>
              <a:rPr lang="en-US" altLang="zh-CN" sz="2400" b="1">
                <a:solidFill>
                  <a:srgbClr val="000000"/>
                </a:solidFill>
                <a:latin typeface="方正启体简体"/>
                <a:ea typeface="方正启体简体"/>
                <a:cs typeface="方正启体简体"/>
                <a:sym typeface="+mn-ea"/>
              </a:rPr>
              <a:t>;</a:t>
            </a:r>
            <a:r>
              <a:rPr lang="zh-CN" altLang="zh-CN" sz="2400" b="1">
                <a:solidFill>
                  <a:srgbClr val="000000"/>
                </a:solidFill>
                <a:latin typeface="方正启体简体"/>
                <a:ea typeface="方正启体简体"/>
                <a:cs typeface="方正启体简体"/>
                <a:sym typeface="+mn-ea"/>
              </a:rPr>
              <a:t>体制随时代不断发展。</a:t>
            </a:r>
            <a:endParaRPr lang="zh-CN" altLang="zh-CN" sz="2400" b="1">
              <a:solidFill>
                <a:srgbClr val="000000"/>
              </a:solidFill>
              <a:latin typeface="方正启体简体"/>
              <a:ea typeface="方正启体简体"/>
              <a:cs typeface="方正启体简体"/>
            </a:endParaRPr>
          </a:p>
          <a:p>
            <a:pPr>
              <a:lnSpc>
                <a:spcPct val="150000"/>
              </a:lnSpc>
              <a:spcAft>
                <a:spcPct val="0"/>
              </a:spcAft>
              <a:tabLst>
                <a:tab pos="1029335"/>
                <a:tab pos="1850390"/>
                <a:tab pos="2538095"/>
                <a:tab pos="3221990"/>
              </a:tabLst>
            </a:pPr>
            <a:r>
              <a:rPr lang="en-US" altLang="zh-CN" sz="2400" b="1">
                <a:solidFill>
                  <a:srgbClr val="000000"/>
                </a:solidFill>
                <a:latin typeface="方正启体简体"/>
                <a:ea typeface="方正启体简体"/>
                <a:cs typeface="方正启体简体"/>
                <a:sym typeface="+mn-ea"/>
              </a:rPr>
              <a:t>(2)</a:t>
            </a:r>
            <a:r>
              <a:rPr lang="zh-CN" altLang="zh-CN" sz="2400" b="1">
                <a:solidFill>
                  <a:srgbClr val="000000"/>
                </a:solidFill>
                <a:latin typeface="方正启体简体"/>
                <a:ea typeface="方正启体简体"/>
                <a:cs typeface="方正启体简体"/>
                <a:sym typeface="+mn-ea"/>
              </a:rPr>
              <a:t>评价</a:t>
            </a:r>
            <a:r>
              <a:rPr lang="en-US" altLang="zh-CN" sz="2400" b="1">
                <a:solidFill>
                  <a:srgbClr val="000000"/>
                </a:solidFill>
                <a:latin typeface="方正启体简体"/>
                <a:ea typeface="方正启体简体"/>
                <a:cs typeface="方正启体简体"/>
                <a:sym typeface="+mn-ea"/>
              </a:rPr>
              <a:t>:</a:t>
            </a:r>
            <a:endParaRPr lang="en-US" altLang="zh-CN" sz="2400" b="1">
              <a:solidFill>
                <a:srgbClr val="000000"/>
              </a:solidFill>
              <a:latin typeface="方正启体简体"/>
              <a:ea typeface="方正启体简体"/>
              <a:cs typeface="方正启体简体"/>
              <a:sym typeface="+mn-ea"/>
            </a:endParaRPr>
          </a:p>
          <a:p>
            <a:pPr>
              <a:lnSpc>
                <a:spcPct val="150000"/>
              </a:lnSpc>
              <a:spcAft>
                <a:spcPct val="0"/>
              </a:spcAft>
              <a:tabLst>
                <a:tab pos="1029335"/>
                <a:tab pos="1850390"/>
                <a:tab pos="2538095"/>
                <a:tab pos="3221990"/>
              </a:tabLst>
            </a:pPr>
            <a:r>
              <a:rPr lang="zh-CN" altLang="zh-CN" sz="2400" b="1">
                <a:solidFill>
                  <a:srgbClr val="000000"/>
                </a:solidFill>
                <a:latin typeface="方正启体简体"/>
                <a:ea typeface="方正启体简体"/>
                <a:cs typeface="方正启体简体"/>
                <a:sym typeface="+mn-ea"/>
              </a:rPr>
              <a:t>①推动了文化的发展与创新</a:t>
            </a:r>
            <a:r>
              <a:rPr lang="en-US" altLang="zh-CN" sz="2400" b="1">
                <a:solidFill>
                  <a:srgbClr val="000000"/>
                </a:solidFill>
                <a:latin typeface="方正启体简体"/>
                <a:ea typeface="方正启体简体"/>
                <a:cs typeface="方正启体简体"/>
                <a:sym typeface="+mn-ea"/>
              </a:rPr>
              <a:t>;</a:t>
            </a:r>
            <a:endParaRPr lang="en-US" altLang="zh-CN" sz="2400" b="1">
              <a:solidFill>
                <a:srgbClr val="000000"/>
              </a:solidFill>
              <a:latin typeface="方正启体简体"/>
              <a:ea typeface="方正启体简体"/>
              <a:cs typeface="方正启体简体"/>
              <a:sym typeface="+mn-ea"/>
            </a:endParaRPr>
          </a:p>
          <a:p>
            <a:pPr>
              <a:lnSpc>
                <a:spcPct val="150000"/>
              </a:lnSpc>
              <a:spcAft>
                <a:spcPct val="0"/>
              </a:spcAft>
              <a:tabLst>
                <a:tab pos="1029335"/>
                <a:tab pos="1850390"/>
                <a:tab pos="2538095"/>
                <a:tab pos="3221990"/>
              </a:tabLst>
            </a:pPr>
            <a:r>
              <a:rPr lang="en-US" altLang="zh-CN" sz="2400" b="1">
                <a:solidFill>
                  <a:srgbClr val="000000"/>
                </a:solidFill>
                <a:latin typeface="方正启体简体"/>
                <a:ea typeface="方正启体简体"/>
                <a:cs typeface="方正启体简体"/>
                <a:sym typeface="+mn-ea"/>
              </a:rPr>
              <a:t>②</a:t>
            </a:r>
            <a:r>
              <a:rPr lang="zh-CN" altLang="zh-CN" sz="2400" b="1">
                <a:solidFill>
                  <a:srgbClr val="000000"/>
                </a:solidFill>
                <a:latin typeface="方正启体简体"/>
                <a:ea typeface="方正启体简体"/>
                <a:cs typeface="方正启体简体"/>
                <a:sym typeface="+mn-ea"/>
              </a:rPr>
              <a:t>为政府提供了后备人才</a:t>
            </a:r>
            <a:r>
              <a:rPr lang="en-US" altLang="zh-CN" sz="2400" b="1">
                <a:solidFill>
                  <a:srgbClr val="000000"/>
                </a:solidFill>
                <a:latin typeface="方正启体简体"/>
                <a:ea typeface="方正启体简体"/>
                <a:cs typeface="方正启体简体"/>
                <a:sym typeface="+mn-ea"/>
              </a:rPr>
              <a:t>,</a:t>
            </a:r>
            <a:r>
              <a:rPr lang="zh-CN" altLang="zh-CN" sz="2400" b="1">
                <a:solidFill>
                  <a:srgbClr val="000000"/>
                </a:solidFill>
                <a:latin typeface="方正启体简体"/>
                <a:ea typeface="方正启体简体"/>
                <a:cs typeface="方正启体简体"/>
                <a:sym typeface="+mn-ea"/>
              </a:rPr>
              <a:t>巩固了专制皇权的统治</a:t>
            </a:r>
            <a:r>
              <a:rPr lang="en-US" altLang="zh-CN" sz="2400" b="1">
                <a:solidFill>
                  <a:srgbClr val="000000"/>
                </a:solidFill>
                <a:latin typeface="方正启体简体"/>
                <a:ea typeface="方正启体简体"/>
                <a:cs typeface="方正启体简体"/>
                <a:sym typeface="+mn-ea"/>
              </a:rPr>
              <a:t>;</a:t>
            </a:r>
            <a:endParaRPr lang="en-US" altLang="zh-CN" sz="2400" b="1">
              <a:solidFill>
                <a:srgbClr val="000000"/>
              </a:solidFill>
              <a:latin typeface="方正启体简体"/>
              <a:ea typeface="方正启体简体"/>
              <a:cs typeface="方正启体简体"/>
              <a:sym typeface="+mn-ea"/>
            </a:endParaRPr>
          </a:p>
          <a:p>
            <a:pPr>
              <a:lnSpc>
                <a:spcPct val="150000"/>
              </a:lnSpc>
              <a:spcAft>
                <a:spcPct val="0"/>
              </a:spcAft>
              <a:tabLst>
                <a:tab pos="1029335"/>
                <a:tab pos="1850390"/>
                <a:tab pos="2538095"/>
                <a:tab pos="3221990"/>
              </a:tabLst>
            </a:pPr>
            <a:r>
              <a:rPr lang="en-US" altLang="zh-CN" sz="2400" b="1">
                <a:solidFill>
                  <a:srgbClr val="000000"/>
                </a:solidFill>
                <a:latin typeface="方正启体简体"/>
                <a:ea typeface="方正启体简体"/>
                <a:cs typeface="方正启体简体"/>
                <a:sym typeface="+mn-ea"/>
              </a:rPr>
              <a:t>③</a:t>
            </a:r>
            <a:r>
              <a:rPr lang="zh-CN" altLang="zh-CN" sz="2400" b="1">
                <a:solidFill>
                  <a:srgbClr val="000000"/>
                </a:solidFill>
                <a:latin typeface="方正启体简体"/>
                <a:ea typeface="方正启体简体"/>
                <a:cs typeface="方正启体简体"/>
                <a:sym typeface="+mn-ea"/>
              </a:rPr>
              <a:t>促进了民族交流</a:t>
            </a:r>
            <a:r>
              <a:rPr lang="en-US" altLang="zh-CN" sz="2400" b="1">
                <a:solidFill>
                  <a:srgbClr val="000000"/>
                </a:solidFill>
                <a:latin typeface="方正启体简体"/>
                <a:ea typeface="方正启体简体"/>
                <a:cs typeface="方正启体简体"/>
                <a:sym typeface="+mn-ea"/>
              </a:rPr>
              <a:t>;</a:t>
            </a:r>
            <a:r>
              <a:rPr lang="zh-CN" altLang="zh-CN" sz="2400" b="1">
                <a:solidFill>
                  <a:srgbClr val="000000"/>
                </a:solidFill>
                <a:latin typeface="方正启体简体"/>
                <a:ea typeface="方正启体简体"/>
                <a:cs typeface="方正启体简体"/>
                <a:sym typeface="+mn-ea"/>
              </a:rPr>
              <a:t>推动了封建经济的发展</a:t>
            </a:r>
            <a:r>
              <a:rPr lang="en-US" altLang="zh-CN" sz="2400" b="1">
                <a:solidFill>
                  <a:srgbClr val="000000"/>
                </a:solidFill>
                <a:latin typeface="方正启体简体"/>
                <a:ea typeface="方正启体简体"/>
                <a:cs typeface="方正启体简体"/>
                <a:sym typeface="+mn-ea"/>
              </a:rPr>
              <a:t>;</a:t>
            </a:r>
            <a:endParaRPr lang="en-US" altLang="zh-CN" sz="2400" b="1">
              <a:solidFill>
                <a:srgbClr val="000000"/>
              </a:solidFill>
              <a:latin typeface="方正启体简体"/>
              <a:ea typeface="方正启体简体"/>
              <a:cs typeface="方正启体简体"/>
              <a:sym typeface="+mn-ea"/>
            </a:endParaRPr>
          </a:p>
          <a:p>
            <a:pPr>
              <a:lnSpc>
                <a:spcPct val="150000"/>
              </a:lnSpc>
              <a:spcAft>
                <a:spcPct val="0"/>
              </a:spcAft>
              <a:tabLst>
                <a:tab pos="1029335"/>
                <a:tab pos="1850390"/>
                <a:tab pos="2538095"/>
                <a:tab pos="3221990"/>
              </a:tabLst>
            </a:pPr>
            <a:r>
              <a:rPr lang="en-US" altLang="zh-CN" sz="2400" b="1">
                <a:solidFill>
                  <a:srgbClr val="000000"/>
                </a:solidFill>
                <a:latin typeface="方正启体简体"/>
                <a:ea typeface="方正启体简体"/>
                <a:cs typeface="方正启体简体"/>
                <a:sym typeface="+mn-ea"/>
              </a:rPr>
              <a:t>④</a:t>
            </a:r>
            <a:r>
              <a:rPr lang="zh-CN" altLang="zh-CN" sz="2400" b="1">
                <a:solidFill>
                  <a:srgbClr val="000000"/>
                </a:solidFill>
                <a:latin typeface="方正启体简体"/>
                <a:ea typeface="方正启体简体"/>
                <a:cs typeface="方正启体简体"/>
                <a:sym typeface="+mn-ea"/>
              </a:rPr>
              <a:t>加强了儒家思想的统治地位</a:t>
            </a:r>
            <a:r>
              <a:rPr lang="en-US" altLang="zh-CN" sz="2400" b="1">
                <a:solidFill>
                  <a:srgbClr val="000000"/>
                </a:solidFill>
                <a:latin typeface="方正启体简体"/>
                <a:ea typeface="方正启体简体"/>
                <a:cs typeface="方正启体简体"/>
                <a:sym typeface="+mn-ea"/>
              </a:rPr>
              <a:t>,</a:t>
            </a:r>
            <a:r>
              <a:rPr lang="zh-CN" altLang="zh-CN" sz="2400" b="1">
                <a:solidFill>
                  <a:srgbClr val="000000"/>
                </a:solidFill>
                <a:latin typeface="方正启体简体"/>
                <a:ea typeface="方正启体简体"/>
                <a:cs typeface="方正启体简体"/>
                <a:sym typeface="+mn-ea"/>
              </a:rPr>
              <a:t>凸显了儒学的社会教化功能。</a:t>
            </a:r>
            <a:endParaRPr lang="zh-CN" altLang="zh-CN" sz="2400" b="1">
              <a:solidFill>
                <a:srgbClr val="000000"/>
              </a:solidFill>
              <a:latin typeface="方正启体简体"/>
              <a:ea typeface="方正启体简体"/>
              <a:cs typeface="方正启体简体"/>
              <a:sym typeface="+mn-ea"/>
            </a:endParaRPr>
          </a:p>
          <a:p>
            <a:pPr>
              <a:lnSpc>
                <a:spcPct val="150000"/>
              </a:lnSpc>
              <a:spcAft>
                <a:spcPct val="0"/>
              </a:spcAft>
              <a:tabLst>
                <a:tab pos="1029335"/>
                <a:tab pos="1850390"/>
                <a:tab pos="2538095"/>
                <a:tab pos="3221990"/>
              </a:tabLst>
            </a:pPr>
            <a:r>
              <a:rPr lang="zh-CN" altLang="zh-CN" sz="2400" b="1">
                <a:solidFill>
                  <a:srgbClr val="000000"/>
                </a:solidFill>
                <a:latin typeface="方正启体简体"/>
                <a:ea typeface="方正启体简体"/>
                <a:cs typeface="方正启体简体"/>
                <a:sym typeface="+mn-ea"/>
              </a:rPr>
              <a:t>⑤但封建社会后期的文化专制政策阻碍了教育的发展</a:t>
            </a:r>
            <a:r>
              <a:rPr lang="en-US" altLang="zh-CN" sz="2400" b="1">
                <a:solidFill>
                  <a:srgbClr val="000000"/>
                </a:solidFill>
                <a:latin typeface="方正启体简体"/>
                <a:ea typeface="方正启体简体"/>
                <a:cs typeface="方正启体简体"/>
                <a:sym typeface="+mn-ea"/>
              </a:rPr>
              <a:t>,</a:t>
            </a:r>
            <a:r>
              <a:rPr lang="zh-CN" altLang="zh-CN" sz="2400" b="1">
                <a:solidFill>
                  <a:srgbClr val="000000"/>
                </a:solidFill>
                <a:latin typeface="方正启体简体"/>
                <a:ea typeface="方正启体简体"/>
                <a:cs typeface="方正启体简体"/>
                <a:sym typeface="+mn-ea"/>
              </a:rPr>
              <a:t>使教育之路越走越窄。</a:t>
            </a:r>
            <a:endParaRPr lang="zh-CN" altLang="zh-CN" sz="2400" b="1">
              <a:solidFill>
                <a:srgbClr val="000000"/>
              </a:solidFill>
              <a:latin typeface="方正启体简体"/>
              <a:ea typeface="方正启体简体"/>
              <a:cs typeface="方正启体简体"/>
              <a:sym typeface="+mn-ea"/>
            </a:endParaRPr>
          </a:p>
        </p:txBody>
      </p:sp>
      <p:sp>
        <p:nvSpPr>
          <p:cNvPr id="3" name="文本框 2"/>
          <p:cNvSpPr txBox="1"/>
          <p:nvPr>
            <p:custDataLst>
              <p:tags r:id="rId4"/>
            </p:custDataLst>
          </p:nvPr>
        </p:nvSpPr>
        <p:spPr>
          <a:xfrm>
            <a:off x="1055529" y="548640"/>
            <a:ext cx="4472940" cy="607695"/>
          </a:xfrm>
          <a:prstGeom prst="rect">
            <a:avLst/>
          </a:prstGeom>
          <a:noFill/>
        </p:spPr>
        <p:txBody>
          <a:bodyPr wrap="none" rtlCol="0" anchor="t">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nSpc>
                <a:spcPct val="120000"/>
              </a:lnSpc>
              <a:spcAft>
                <a:spcPct val="0"/>
              </a:spcAft>
              <a:tabLst>
                <a:tab pos="1029335"/>
                <a:tab pos="1850390"/>
                <a:tab pos="2538095"/>
                <a:tab pos="3221990"/>
              </a:tabLst>
            </a:pPr>
            <a:r>
              <a:rPr lang="zh-CN" altLang="zh-CN" sz="2800" b="1">
                <a:solidFill>
                  <a:srgbClr val="000000"/>
                </a:solidFill>
                <a:latin typeface="方正启体简体"/>
                <a:ea typeface="方正启体简体"/>
                <a:cs typeface="方正启体简体"/>
                <a:sym typeface="+mn-ea"/>
              </a:rPr>
              <a:t>中国古代教育的特点与评价</a:t>
            </a:r>
            <a:endParaRPr lang="zh-CN" altLang="zh-CN" sz="2800" b="1">
              <a:solidFill>
                <a:srgbClr val="000000"/>
              </a:solidFill>
              <a:latin typeface="方正启体简体"/>
              <a:ea typeface="方正启体简体"/>
              <a:cs typeface="方正启体简体"/>
              <a:sym typeface="+mn-ea"/>
            </a:endParaRPr>
          </a:p>
        </p:txBody>
      </p:sp>
    </p:spTree>
    <p:custDataLst>
      <p:tags r:id="rId5"/>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xit" presetSubtype="10" dur="500" fill="hold" nodeType="clickEffect">
                                  <p:stCondLst>
                                    <p:cond delay="0"/>
                                  </p:stCondLst>
                                  <p:childTnLst>
                                    <p:animEffect transition="out" filter="blinds(horizontal)">
                                      <p:cBhvr>
                                        <p:cTn id="6" dur="500"/>
                                        <p:tgtEl>
                                          <p:spTgt spid="2">
                                            <p:txEl>
                                              <p:pRg st="1" end="1"/>
                                            </p:txEl>
                                          </p:spTgt>
                                        </p:tgtEl>
                                      </p:cBhvr>
                                    </p:animEffect>
                                    <p:set>
                                      <p:cBhvr>
                                        <p:cTn id="7" dur="1" fill="hold">
                                          <p:stCondLst>
                                            <p:cond delay="499"/>
                                          </p:stCondLst>
                                        </p:cTn>
                                        <p:tgtEl>
                                          <p:spTgt spid="2">
                                            <p:txEl>
                                              <p:pRg st="1" end="1"/>
                                            </p:txEl>
                                          </p:spTgt>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p:stCondLst>
                              <p:cond delay="0"/>
                            </p:stCondLst>
                            <p:childTnLst>
                              <p:par>
                                <p:cTn id="10" presetID="3" presetClass="exit" presetSubtype="10" dur="500" fill="hold" nodeType="clickEffect">
                                  <p:stCondLst>
                                    <p:cond delay="0"/>
                                  </p:stCondLst>
                                  <p:childTnLst>
                                    <p:animEffect transition="out" filter="blinds(horizontal)">
                                      <p:cBhvr>
                                        <p:cTn id="11" dur="500"/>
                                        <p:tgtEl>
                                          <p:spTgt spid="2">
                                            <p:txEl>
                                              <p:pRg st="3" end="3"/>
                                            </p:txEl>
                                          </p:spTgt>
                                        </p:tgtEl>
                                      </p:cBhvr>
                                    </p:animEffect>
                                    <p:set>
                                      <p:cBhvr>
                                        <p:cTn id="12" dur="1" fill="hold">
                                          <p:stCondLst>
                                            <p:cond delay="499"/>
                                          </p:stCondLst>
                                        </p:cTn>
                                        <p:tgtEl>
                                          <p:spTgt spid="2">
                                            <p:txEl>
                                              <p:pRg st="3" end="3"/>
                                            </p:txEl>
                                          </p:spTgt>
                                        </p:tgtEl>
                                        <p:attrNameLst>
                                          <p:attrName>style.visibility</p:attrName>
                                        </p:attrNameLst>
                                      </p:cBhvr>
                                      <p:to>
                                        <p:strVal val="hidden"/>
                                      </p:to>
                                    </p:set>
                                  </p:childTnLst>
                                </p:cTn>
                              </p:par>
                            </p:childTnLst>
                          </p:cTn>
                        </p:par>
                      </p:childTnLst>
                    </p:cTn>
                  </p:par>
                  <p:par>
                    <p:cTn id="13" fill="hold" nodeType="clickPar">
                      <p:stCondLst>
                        <p:cond delay="indefinite"/>
                      </p:stCondLst>
                      <p:childTnLst>
                        <p:par>
                          <p:cTn id="14" fill="hold">
                            <p:stCondLst>
                              <p:cond delay="0"/>
                            </p:stCondLst>
                            <p:childTnLst>
                              <p:par>
                                <p:cTn id="15" presetID="3" presetClass="exit" presetSubtype="10" dur="500" fill="hold" nodeType="clickEffect">
                                  <p:stCondLst>
                                    <p:cond delay="0"/>
                                  </p:stCondLst>
                                  <p:childTnLst>
                                    <p:animEffect transition="out" filter="blinds(horizontal)">
                                      <p:cBhvr>
                                        <p:cTn id="16" dur="500"/>
                                        <p:tgtEl>
                                          <p:spTgt spid="2">
                                            <p:txEl>
                                              <p:pRg st="4" end="4"/>
                                            </p:txEl>
                                          </p:spTgt>
                                        </p:tgtEl>
                                      </p:cBhvr>
                                    </p:animEffect>
                                    <p:set>
                                      <p:cBhvr>
                                        <p:cTn id="17" dur="1" fill="hold">
                                          <p:stCondLst>
                                            <p:cond delay="499"/>
                                          </p:stCondLst>
                                        </p:cTn>
                                        <p:tgtEl>
                                          <p:spTgt spid="2">
                                            <p:txEl>
                                              <p:pRg st="4" end="4"/>
                                            </p:txEl>
                                          </p:spTgt>
                                        </p:tgtEl>
                                        <p:attrNameLst>
                                          <p:attrName>style.visibility</p:attrName>
                                        </p:attrNameLst>
                                      </p:cBhvr>
                                      <p:to>
                                        <p:strVal val="hidden"/>
                                      </p:to>
                                    </p:set>
                                  </p:childTnLst>
                                </p:cTn>
                              </p:par>
                            </p:childTnLst>
                          </p:cTn>
                        </p:par>
                      </p:childTnLst>
                    </p:cTn>
                  </p:par>
                  <p:par>
                    <p:cTn id="18" fill="hold" nodeType="clickPar">
                      <p:stCondLst>
                        <p:cond delay="indefinite"/>
                      </p:stCondLst>
                      <p:childTnLst>
                        <p:par>
                          <p:cTn id="19" fill="hold">
                            <p:stCondLst>
                              <p:cond delay="0"/>
                            </p:stCondLst>
                            <p:childTnLst>
                              <p:par>
                                <p:cTn id="20" presetID="3" presetClass="exit" presetSubtype="10" dur="500" fill="hold" nodeType="clickEffect">
                                  <p:stCondLst>
                                    <p:cond delay="0"/>
                                  </p:stCondLst>
                                  <p:childTnLst>
                                    <p:animEffect transition="out" filter="blinds(horizontal)">
                                      <p:cBhvr>
                                        <p:cTn id="21" dur="500"/>
                                        <p:tgtEl>
                                          <p:spTgt spid="2">
                                            <p:txEl>
                                              <p:pRg st="5" end="5"/>
                                            </p:txEl>
                                          </p:spTgt>
                                        </p:tgtEl>
                                      </p:cBhvr>
                                    </p:animEffect>
                                    <p:set>
                                      <p:cBhvr>
                                        <p:cTn id="22" dur="1" fill="hold">
                                          <p:stCondLst>
                                            <p:cond delay="499"/>
                                          </p:stCondLst>
                                        </p:cTn>
                                        <p:tgtEl>
                                          <p:spTgt spid="2">
                                            <p:txEl>
                                              <p:pRg st="5" end="5"/>
                                            </p:txEl>
                                          </p:spTgt>
                                        </p:tgtEl>
                                        <p:attrNameLst>
                                          <p:attrName>style.visibility</p:attrName>
                                        </p:attrNameLst>
                                      </p:cBhvr>
                                      <p:to>
                                        <p:strVal val="hidden"/>
                                      </p:to>
                                    </p:set>
                                  </p:childTnLst>
                                </p:cTn>
                              </p:par>
                            </p:childTnLst>
                          </p:cTn>
                        </p:par>
                      </p:childTnLst>
                    </p:cTn>
                  </p:par>
                  <p:par>
                    <p:cTn id="23" fill="hold" nodeType="clickPar">
                      <p:stCondLst>
                        <p:cond delay="indefinite"/>
                      </p:stCondLst>
                      <p:childTnLst>
                        <p:par>
                          <p:cTn id="24" fill="hold">
                            <p:stCondLst>
                              <p:cond delay="0"/>
                            </p:stCondLst>
                            <p:childTnLst>
                              <p:par>
                                <p:cTn id="25" presetID="3" presetClass="exit" presetSubtype="10" dur="500" fill="hold" nodeType="clickEffect">
                                  <p:stCondLst>
                                    <p:cond delay="0"/>
                                  </p:stCondLst>
                                  <p:childTnLst>
                                    <p:animEffect transition="out" filter="blinds(horizontal)">
                                      <p:cBhvr>
                                        <p:cTn id="26" dur="500"/>
                                        <p:tgtEl>
                                          <p:spTgt spid="2">
                                            <p:txEl>
                                              <p:pRg st="6" end="6"/>
                                            </p:txEl>
                                          </p:spTgt>
                                        </p:tgtEl>
                                      </p:cBhvr>
                                    </p:animEffect>
                                    <p:set>
                                      <p:cBhvr>
                                        <p:cTn id="27" dur="1" fill="hold">
                                          <p:stCondLst>
                                            <p:cond delay="499"/>
                                          </p:stCondLst>
                                        </p:cTn>
                                        <p:tgtEl>
                                          <p:spTgt spid="2">
                                            <p:txEl>
                                              <p:pRg st="6" end="6"/>
                                            </p:txEl>
                                          </p:spTgt>
                                        </p:tgtEl>
                                        <p:attrNameLst>
                                          <p:attrName>style.visibility</p:attrName>
                                        </p:attrNameLst>
                                      </p:cBhvr>
                                      <p:to>
                                        <p:strVal val="hidden"/>
                                      </p:to>
                                    </p:set>
                                  </p:childTnLst>
                                </p:cTn>
                              </p:par>
                            </p:childTnLst>
                          </p:cTn>
                        </p:par>
                      </p:childTnLst>
                    </p:cTn>
                  </p:par>
                  <p:par>
                    <p:cTn id="28" fill="hold" nodeType="clickPar">
                      <p:stCondLst>
                        <p:cond delay="indefinite"/>
                      </p:stCondLst>
                      <p:childTnLst>
                        <p:par>
                          <p:cTn id="29" fill="hold">
                            <p:stCondLst>
                              <p:cond delay="0"/>
                            </p:stCondLst>
                            <p:childTnLst>
                              <p:par>
                                <p:cTn id="30" presetID="3" presetClass="exit" presetSubtype="10" dur="500" fill="hold" nodeType="clickEffect">
                                  <p:stCondLst>
                                    <p:cond delay="0"/>
                                  </p:stCondLst>
                                  <p:childTnLst>
                                    <p:animEffect transition="out" filter="blinds(horizontal)">
                                      <p:cBhvr>
                                        <p:cTn id="31" dur="500"/>
                                        <p:tgtEl>
                                          <p:spTgt spid="2">
                                            <p:txEl>
                                              <p:pRg st="7" end="7"/>
                                            </p:txEl>
                                          </p:spTgt>
                                        </p:tgtEl>
                                      </p:cBhvr>
                                    </p:animEffect>
                                    <p:set>
                                      <p:cBhvr>
                                        <p:cTn id="32" dur="1" fill="hold">
                                          <p:stCondLst>
                                            <p:cond delay="499"/>
                                          </p:stCondLst>
                                        </p:cTn>
                                        <p:tgtEl>
                                          <p:spTgt spid="2">
                                            <p:txEl>
                                              <p:pRg st="7" end="7"/>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9" name="矩形 18"/>
          <p:cNvSpPr/>
          <p:nvPr>
            <p:custDataLst>
              <p:tags r:id="rId3"/>
            </p:custDataLst>
          </p:nvPr>
        </p:nvSpPr>
        <p:spPr>
          <a:xfrm>
            <a:off x="766893" y="476161"/>
            <a:ext cx="2899818" cy="521970"/>
          </a:xfrm>
          <a:prstGeom prst="rect">
            <a:avLst/>
          </a:prstGeom>
          <a:noFill/>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nSpc>
                <a:spcPct val="100000"/>
              </a:lnSpc>
            </a:pPr>
            <a:r>
              <a:rPr lang="zh-CN" altLang="en-US" sz="2800" b="1">
                <a:solidFill>
                  <a:srgbClr val="FF0000"/>
                </a:solidFill>
                <a:latin typeface="方正启体简体"/>
                <a:ea typeface="方正启体简体"/>
              </a:rPr>
              <a:t>（二）近代大学</a:t>
            </a:r>
            <a:endParaRPr lang="zh-CN" altLang="en-US" sz="2800" b="1">
              <a:solidFill>
                <a:srgbClr val="FF0000"/>
              </a:solidFill>
              <a:latin typeface="方正启体简体"/>
              <a:ea typeface="方正启体简体"/>
            </a:endParaRPr>
          </a:p>
        </p:txBody>
      </p:sp>
      <p:sp>
        <p:nvSpPr>
          <p:cNvPr id="5" name="矩形 4"/>
          <p:cNvSpPr/>
          <p:nvPr>
            <p:custDataLst>
              <p:tags r:id="rId4"/>
            </p:custDataLst>
          </p:nvPr>
        </p:nvSpPr>
        <p:spPr>
          <a:xfrm>
            <a:off x="516255" y="977900"/>
            <a:ext cx="2450465" cy="521970"/>
          </a:xfrm>
          <a:prstGeom prst="rect">
            <a:avLst/>
          </a:prstGeom>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nSpc>
                <a:spcPct val="100000"/>
              </a:lnSpc>
            </a:pPr>
            <a:r>
              <a:rPr lang="en-US" altLang="zh-CN" sz="2800">
                <a:latin typeface="方正启体简体"/>
                <a:ea typeface="方正启体简体"/>
              </a:rPr>
              <a:t>1.</a:t>
            </a:r>
            <a:r>
              <a:rPr lang="zh-CN" altLang="en-US" sz="2800">
                <a:latin typeface="方正启体简体"/>
                <a:ea typeface="方正启体简体"/>
              </a:rPr>
              <a:t> 发展历程</a:t>
            </a:r>
            <a:endParaRPr lang="zh-CN" altLang="en-US" sz="2800">
              <a:latin typeface="方正启体简体"/>
              <a:ea typeface="方正启体简体"/>
            </a:endParaRPr>
          </a:p>
        </p:txBody>
      </p:sp>
      <p:sp>
        <p:nvSpPr>
          <p:cNvPr id="9" name="矩形 8"/>
          <p:cNvSpPr/>
          <p:nvPr>
            <p:custDataLst>
              <p:tags r:id="rId5"/>
            </p:custDataLst>
          </p:nvPr>
        </p:nvSpPr>
        <p:spPr>
          <a:xfrm>
            <a:off x="363220" y="1348740"/>
            <a:ext cx="6800215" cy="2675255"/>
          </a:xfrm>
          <a:prstGeom prst="rect">
            <a:avLst/>
          </a:prstGeom>
          <a:ln w="19050">
            <a:solidFill>
              <a:schemeClr val="accent1"/>
            </a:solidFill>
            <a:prstDash val="sysDash"/>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nSpc>
                <a:spcPct val="125000"/>
              </a:lnSpc>
            </a:pPr>
            <a:r>
              <a:rPr lang="zh-CN" altLang="en-US" sz="2400">
                <a:latin typeface="方正启体简体"/>
                <a:ea typeface="方正启体简体"/>
              </a:rPr>
              <a:t>西方：</a:t>
            </a:r>
            <a:endParaRPr lang="en-US" altLang="zh-CN" sz="2400">
              <a:latin typeface="方正启体简体"/>
              <a:ea typeface="方正启体简体"/>
            </a:endParaRPr>
          </a:p>
          <a:p>
            <a:pPr>
              <a:lnSpc>
                <a:spcPct val="115000"/>
              </a:lnSpc>
              <a:spcBef>
                <a:spcPct val="0"/>
              </a:spcBef>
              <a:spcAft>
                <a:spcPct val="0"/>
              </a:spcAft>
            </a:pPr>
            <a:r>
              <a:rPr lang="en-US" altLang="zh-CN" sz="2400">
                <a:latin typeface="方正启体简体"/>
                <a:ea typeface="方正启体简体"/>
                <a:cs typeface="方正启体简体"/>
              </a:rPr>
              <a:t>(1)</a:t>
            </a:r>
            <a:r>
              <a:rPr lang="zh-CN" altLang="en-US" sz="2400">
                <a:latin typeface="方正启体简体"/>
                <a:ea typeface="方正启体简体"/>
                <a:cs typeface="方正启体简体"/>
              </a:rPr>
              <a:t>现代大学的起源于欧洲的中世纪大学。</a:t>
            </a:r>
            <a:endParaRPr lang="zh-CN" altLang="en-US" sz="2400">
              <a:latin typeface="方正启体简体"/>
              <a:ea typeface="方正启体简体"/>
              <a:cs typeface="方正启体简体"/>
            </a:endParaRPr>
          </a:p>
          <a:p>
            <a:pPr>
              <a:lnSpc>
                <a:spcPct val="115000"/>
              </a:lnSpc>
              <a:spcBef>
                <a:spcPct val="0"/>
              </a:spcBef>
              <a:spcAft>
                <a:spcPct val="0"/>
              </a:spcAft>
            </a:pPr>
            <a:r>
              <a:rPr lang="en-US" altLang="zh-CN" sz="2400">
                <a:latin typeface="方正启体简体"/>
                <a:ea typeface="方正启体简体"/>
                <a:cs typeface="方正启体简体"/>
              </a:rPr>
              <a:t>(2)</a:t>
            </a:r>
            <a:r>
              <a:rPr lang="zh-CN" altLang="en-US" sz="2400">
                <a:latin typeface="方正启体简体"/>
                <a:ea typeface="方正启体简体"/>
                <a:cs typeface="方正启体简体"/>
                <a:sym typeface="+mn-ea"/>
              </a:rPr>
              <a:t>拿破仑“大学区” ，奠定国民教育制度。</a:t>
            </a:r>
            <a:endParaRPr lang="zh-CN" altLang="en-US" sz="2400">
              <a:latin typeface="方正启体简体"/>
              <a:ea typeface="方正启体简体"/>
              <a:cs typeface="方正启体简体"/>
              <a:sym typeface="+mn-ea"/>
            </a:endParaRPr>
          </a:p>
          <a:p>
            <a:pPr>
              <a:lnSpc>
                <a:spcPct val="115000"/>
              </a:lnSpc>
              <a:spcBef>
                <a:spcPct val="0"/>
              </a:spcBef>
              <a:spcAft>
                <a:spcPct val="0"/>
              </a:spcAft>
            </a:pPr>
            <a:r>
              <a:rPr lang="en-US" altLang="zh-CN" sz="2400">
                <a:latin typeface="方正启体简体"/>
                <a:ea typeface="方正启体简体"/>
                <a:cs typeface="方正启体简体"/>
              </a:rPr>
              <a:t>(3)</a:t>
            </a:r>
            <a:r>
              <a:rPr lang="zh-CN" altLang="en-US" sz="2400">
                <a:latin typeface="方正启体简体"/>
                <a:ea typeface="方正启体简体"/>
                <a:cs typeface="方正启体简体"/>
                <a:sym typeface="+mn-ea"/>
              </a:rPr>
              <a:t>柏林大学：洪堡 </a:t>
            </a:r>
            <a:r>
              <a:rPr lang="en-US" altLang="zh-CN" sz="2400">
                <a:latin typeface="方正启体简体"/>
                <a:ea typeface="方正启体简体"/>
                <a:cs typeface="方正启体简体"/>
                <a:sym typeface="+mn-ea"/>
              </a:rPr>
              <a:t>“</a:t>
            </a:r>
            <a:r>
              <a:rPr lang="zh-CN" altLang="en-US" sz="2400">
                <a:latin typeface="方正启体简体"/>
                <a:ea typeface="方正启体简体"/>
                <a:cs typeface="方正启体简体"/>
                <a:sym typeface="+mn-ea"/>
              </a:rPr>
              <a:t>研究教学合一</a:t>
            </a:r>
            <a:r>
              <a:rPr lang="en-US" altLang="zh-CN" sz="2400">
                <a:latin typeface="方正启体简体"/>
                <a:ea typeface="方正启体简体"/>
                <a:cs typeface="方正启体简体"/>
                <a:sym typeface="+mn-ea"/>
              </a:rPr>
              <a:t>”</a:t>
            </a:r>
            <a:r>
              <a:rPr lang="zh-CN" altLang="en-US" sz="2400">
                <a:latin typeface="方正启体简体"/>
                <a:ea typeface="方正启体简体"/>
                <a:cs typeface="方正启体简体"/>
                <a:sym typeface="+mn-ea"/>
              </a:rPr>
              <a:t>的精神，实现“教学与研究合一”；大学职能的转变。</a:t>
            </a:r>
            <a:endParaRPr lang="zh-CN" altLang="en-US" sz="2400">
              <a:latin typeface="方正启体简体"/>
              <a:ea typeface="方正启体简体"/>
              <a:cs typeface="方正启体简体"/>
            </a:endParaRPr>
          </a:p>
          <a:p>
            <a:pPr>
              <a:lnSpc>
                <a:spcPct val="115000"/>
              </a:lnSpc>
              <a:spcBef>
                <a:spcPct val="0"/>
              </a:spcBef>
              <a:spcAft>
                <a:spcPct val="0"/>
              </a:spcAft>
            </a:pPr>
            <a:r>
              <a:rPr lang="en-US" altLang="zh-CN" sz="2400">
                <a:latin typeface="方正启体简体"/>
                <a:ea typeface="方正启体简体"/>
                <a:cs typeface="方正启体简体"/>
              </a:rPr>
              <a:t>(4)</a:t>
            </a:r>
            <a:r>
              <a:rPr lang="zh-CN" altLang="en-US" sz="2400">
                <a:latin typeface="方正启体简体"/>
                <a:ea typeface="方正启体简体"/>
                <a:cs typeface="方正启体简体"/>
              </a:rPr>
              <a:t>美国大学逐渐世俗化和商业化，服务社会。</a:t>
            </a:r>
            <a:endParaRPr lang="zh-CN" altLang="en-US" sz="2400">
              <a:latin typeface="方正启体简体"/>
              <a:ea typeface="方正启体简体"/>
              <a:cs typeface="方正启体简体"/>
            </a:endParaRPr>
          </a:p>
        </p:txBody>
      </p:sp>
      <p:sp>
        <p:nvSpPr>
          <p:cNvPr id="17" name="文本框 16"/>
          <p:cNvSpPr txBox="1"/>
          <p:nvPr>
            <p:custDataLst>
              <p:tags r:id="rId6"/>
            </p:custDataLst>
          </p:nvPr>
        </p:nvSpPr>
        <p:spPr>
          <a:xfrm>
            <a:off x="7305516" y="764620"/>
            <a:ext cx="2895441" cy="521970"/>
          </a:xfrm>
          <a:prstGeom prst="rect">
            <a:avLst/>
          </a:prstGeom>
          <a:noFill/>
        </p:spPr>
        <p:txBody>
          <a:bodyPr wrap="square"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en-US" altLang="zh-CN" sz="2800">
                <a:latin typeface="方正启体简体"/>
                <a:ea typeface="方正启体简体"/>
              </a:rPr>
              <a:t>2.</a:t>
            </a:r>
            <a:r>
              <a:rPr lang="zh-CN" altLang="en-US" sz="2800">
                <a:latin typeface="方正启体简体"/>
                <a:ea typeface="方正启体简体"/>
              </a:rPr>
              <a:t>大学的作用</a:t>
            </a:r>
            <a:endParaRPr lang="zh-CN" altLang="en-US" sz="2800">
              <a:latin typeface="方正启体简体"/>
              <a:ea typeface="方正启体简体"/>
            </a:endParaRPr>
          </a:p>
        </p:txBody>
      </p:sp>
      <p:sp>
        <p:nvSpPr>
          <p:cNvPr id="18" name="矩形 17"/>
          <p:cNvSpPr/>
          <p:nvPr>
            <p:custDataLst>
              <p:tags r:id="rId7"/>
            </p:custDataLst>
          </p:nvPr>
        </p:nvSpPr>
        <p:spPr>
          <a:xfrm>
            <a:off x="7305675" y="1353820"/>
            <a:ext cx="4678680" cy="4150360"/>
          </a:xfrm>
          <a:prstGeom prst="rect">
            <a:avLst/>
          </a:prstGeom>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nSpc>
                <a:spcPct val="110000"/>
              </a:lnSpc>
              <a:spcBef>
                <a:spcPct val="0"/>
              </a:spcBef>
              <a:spcAft>
                <a:spcPct val="0"/>
              </a:spcAft>
            </a:pPr>
            <a:r>
              <a:rPr lang="zh-CN" altLang="en-US" sz="2400">
                <a:solidFill>
                  <a:srgbClr val="1F2DA8"/>
                </a:solidFill>
                <a:latin typeface="方正启体简体"/>
                <a:ea typeface="方正启体简体"/>
                <a:cs typeface="方正启体简体"/>
              </a:rPr>
              <a:t>大学成为保存、传播发展人类文化的重要场所。</a:t>
            </a:r>
            <a:endParaRPr lang="en-US" altLang="zh-CN" sz="2400">
              <a:solidFill>
                <a:srgbClr val="1F2DA8"/>
              </a:solidFill>
              <a:latin typeface="方正启体简体"/>
              <a:ea typeface="方正启体简体"/>
              <a:cs typeface="方正启体简体"/>
            </a:endParaRPr>
          </a:p>
          <a:p>
            <a:pPr>
              <a:lnSpc>
                <a:spcPct val="110000"/>
              </a:lnSpc>
              <a:spcBef>
                <a:spcPct val="0"/>
              </a:spcBef>
              <a:spcAft>
                <a:spcPct val="0"/>
              </a:spcAft>
            </a:pPr>
            <a:r>
              <a:rPr lang="en-US" altLang="zh-CN" sz="2400">
                <a:solidFill>
                  <a:srgbClr val="1F2DA8"/>
                </a:solidFill>
                <a:latin typeface="方正启体简体"/>
                <a:ea typeface="方正启体简体"/>
                <a:cs typeface="方正启体简体"/>
              </a:rPr>
              <a:t>⑴.</a:t>
            </a:r>
            <a:r>
              <a:rPr lang="zh-CN" altLang="en-US" sz="2400">
                <a:solidFill>
                  <a:srgbClr val="1F2DA8"/>
                </a:solidFill>
                <a:latin typeface="方正启体简体"/>
                <a:ea typeface="方正启体简体"/>
                <a:cs typeface="方正启体简体"/>
              </a:rPr>
              <a:t>大学能积极应对社会需求，提高社会文明程度。</a:t>
            </a:r>
            <a:endParaRPr lang="en-US" altLang="zh-CN" sz="2400">
              <a:solidFill>
                <a:srgbClr val="1F2DA8"/>
              </a:solidFill>
              <a:latin typeface="方正启体简体"/>
              <a:ea typeface="方正启体简体"/>
              <a:cs typeface="方正启体简体"/>
            </a:endParaRPr>
          </a:p>
          <a:p>
            <a:pPr>
              <a:lnSpc>
                <a:spcPct val="110000"/>
              </a:lnSpc>
              <a:spcBef>
                <a:spcPct val="0"/>
              </a:spcBef>
              <a:spcAft>
                <a:spcPct val="0"/>
              </a:spcAft>
            </a:pPr>
            <a:r>
              <a:rPr lang="en-US" altLang="zh-CN" sz="2400">
                <a:solidFill>
                  <a:srgbClr val="1F2DA8"/>
                </a:solidFill>
                <a:latin typeface="方正启体简体"/>
                <a:ea typeface="方正启体简体"/>
                <a:cs typeface="方正启体简体"/>
              </a:rPr>
              <a:t>⑵.</a:t>
            </a:r>
            <a:r>
              <a:rPr lang="zh-CN" altLang="en-US" sz="2400">
                <a:solidFill>
                  <a:srgbClr val="1F2DA8"/>
                </a:solidFill>
                <a:latin typeface="方正启体简体"/>
                <a:ea typeface="方正启体简体"/>
                <a:cs typeface="方正启体简体"/>
              </a:rPr>
              <a:t>大学中各种思想火花的碰撞，有利于激发学生的创造力，在传承文化的基础上创新文化。</a:t>
            </a:r>
            <a:endParaRPr lang="en-US" altLang="zh-CN" sz="2400">
              <a:solidFill>
                <a:srgbClr val="1F2DA8"/>
              </a:solidFill>
              <a:latin typeface="方正启体简体"/>
              <a:ea typeface="方正启体简体"/>
              <a:cs typeface="方正启体简体"/>
            </a:endParaRPr>
          </a:p>
          <a:p>
            <a:pPr>
              <a:lnSpc>
                <a:spcPct val="110000"/>
              </a:lnSpc>
              <a:spcBef>
                <a:spcPct val="0"/>
              </a:spcBef>
              <a:spcAft>
                <a:spcPct val="0"/>
              </a:spcAft>
            </a:pPr>
            <a:r>
              <a:rPr lang="en-US" altLang="zh-CN" sz="2400">
                <a:solidFill>
                  <a:srgbClr val="1F2DA8"/>
                </a:solidFill>
                <a:latin typeface="方正启体简体"/>
                <a:ea typeface="方正启体简体"/>
                <a:cs typeface="方正启体简体"/>
              </a:rPr>
              <a:t>⑶.</a:t>
            </a:r>
            <a:r>
              <a:rPr lang="zh-CN" altLang="en-US" sz="2400">
                <a:solidFill>
                  <a:srgbClr val="1F2DA8"/>
                </a:solidFill>
                <a:latin typeface="方正启体简体"/>
                <a:ea typeface="方正启体简体"/>
                <a:cs typeface="方正启体简体"/>
              </a:rPr>
              <a:t>有利于为国家培养人才</a:t>
            </a:r>
            <a:r>
              <a:rPr lang="en-US" altLang="zh-CN" sz="2400">
                <a:solidFill>
                  <a:srgbClr val="1F2DA8"/>
                </a:solidFill>
                <a:latin typeface="方正启体简体"/>
                <a:ea typeface="方正启体简体"/>
                <a:cs typeface="方正启体简体"/>
              </a:rPr>
              <a:t>,</a:t>
            </a:r>
            <a:r>
              <a:rPr lang="zh-CN" altLang="en-US" sz="2400">
                <a:solidFill>
                  <a:srgbClr val="1F2DA8"/>
                </a:solidFill>
                <a:latin typeface="方正启体简体"/>
                <a:ea typeface="方正启体简体"/>
                <a:cs typeface="方正启体简体"/>
              </a:rPr>
              <a:t>提高国家科研能力，增强“软实力”。</a:t>
            </a:r>
            <a:endParaRPr lang="zh-CN" altLang="en-US" sz="2400">
              <a:solidFill>
                <a:srgbClr val="1F2DA8"/>
              </a:solidFill>
              <a:latin typeface="方正启体简体"/>
              <a:ea typeface="方正启体简体"/>
              <a:cs typeface="方正启体简体"/>
            </a:endParaRPr>
          </a:p>
        </p:txBody>
      </p:sp>
      <p:sp>
        <p:nvSpPr>
          <p:cNvPr id="6" name="矩形 5"/>
          <p:cNvSpPr/>
          <p:nvPr>
            <p:custDataLst>
              <p:tags r:id="rId8"/>
            </p:custDataLst>
          </p:nvPr>
        </p:nvSpPr>
        <p:spPr>
          <a:xfrm>
            <a:off x="7305675" y="5085080"/>
            <a:ext cx="4491355" cy="1198880"/>
          </a:xfrm>
          <a:prstGeom prst="rect">
            <a:avLst/>
          </a:prstGeom>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2400">
                <a:latin typeface="方正启体简体"/>
                <a:ea typeface="方正启体简体"/>
              </a:rPr>
              <a:t>综上，大学在</a:t>
            </a:r>
            <a:r>
              <a:rPr lang="zh-CN" altLang="en-US" sz="2400">
                <a:solidFill>
                  <a:srgbClr val="C00000"/>
                </a:solidFill>
                <a:latin typeface="方正启体简体"/>
                <a:ea typeface="方正启体简体"/>
                <a:sym typeface="+mn-ea"/>
              </a:rPr>
              <a:t>文化</a:t>
            </a:r>
            <a:r>
              <a:rPr lang="zh-CN" altLang="en-US" sz="2400">
                <a:solidFill>
                  <a:srgbClr val="C00000"/>
                </a:solidFill>
                <a:latin typeface="方正启体简体"/>
                <a:ea typeface="方正启体简体"/>
              </a:rPr>
              <a:t>传承、科学研究、</a:t>
            </a:r>
            <a:r>
              <a:rPr lang="zh-CN" altLang="en-US" sz="2400">
                <a:solidFill>
                  <a:srgbClr val="C00000"/>
                </a:solidFill>
                <a:latin typeface="方正启体简体"/>
                <a:ea typeface="方正启体简体"/>
                <a:sym typeface="+mn-ea"/>
              </a:rPr>
              <a:t>人才</a:t>
            </a:r>
            <a:r>
              <a:rPr lang="zh-CN" altLang="en-US" sz="2400">
                <a:solidFill>
                  <a:srgbClr val="C00000"/>
                </a:solidFill>
                <a:latin typeface="方正启体简体"/>
                <a:ea typeface="方正启体简体"/>
              </a:rPr>
              <a:t>培养</a:t>
            </a:r>
            <a:r>
              <a:rPr lang="zh-CN" altLang="en-US" sz="2400">
                <a:latin typeface="方正启体简体"/>
                <a:ea typeface="方正启体简体"/>
              </a:rPr>
              <a:t>等方面发挥了举足轻重的作用。</a:t>
            </a:r>
            <a:endParaRPr lang="zh-CN" altLang="en-US" sz="2400">
              <a:latin typeface="方正启体简体"/>
              <a:ea typeface="方正启体简体"/>
            </a:endParaRPr>
          </a:p>
        </p:txBody>
      </p:sp>
      <p:sp>
        <p:nvSpPr>
          <p:cNvPr id="7" name="矩形 6"/>
          <p:cNvSpPr/>
          <p:nvPr>
            <p:custDataLst>
              <p:tags r:id="rId9"/>
            </p:custDataLst>
          </p:nvPr>
        </p:nvSpPr>
        <p:spPr>
          <a:xfrm>
            <a:off x="363220" y="4314825"/>
            <a:ext cx="6800215" cy="2306955"/>
          </a:xfrm>
          <a:prstGeom prst="rect">
            <a:avLst/>
          </a:prstGeom>
          <a:ln w="19050">
            <a:solidFill>
              <a:srgbClr val="FF0000"/>
            </a:solidFill>
            <a:prstDash val="sysDash"/>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2400">
                <a:latin typeface="方正启体简体"/>
                <a:ea typeface="方正启体简体"/>
              </a:rPr>
              <a:t>中国：</a:t>
            </a:r>
            <a:endParaRPr lang="en-US" altLang="zh-CN" sz="2400">
              <a:latin typeface="方正启体简体"/>
              <a:ea typeface="方正启体简体"/>
            </a:endParaRPr>
          </a:p>
          <a:p>
            <a:r>
              <a:rPr lang="en-US" altLang="zh-CN" sz="2400">
                <a:latin typeface="方正启体简体"/>
                <a:ea typeface="方正启体简体"/>
                <a:cs typeface="方正启体简体"/>
              </a:rPr>
              <a:t>(1)</a:t>
            </a:r>
            <a:r>
              <a:rPr lang="zh-CN" altLang="en-US" sz="2400">
                <a:solidFill>
                  <a:srgbClr val="C00000"/>
                </a:solidFill>
                <a:latin typeface="方正启体简体"/>
                <a:ea typeface="方正启体简体"/>
                <a:cs typeface="方正启体简体"/>
              </a:rPr>
              <a:t>北大</a:t>
            </a:r>
            <a:r>
              <a:rPr lang="zh-CN" altLang="en-US" sz="2400">
                <a:latin typeface="方正启体简体"/>
                <a:ea typeface="方正启体简体"/>
                <a:cs typeface="方正启体简体"/>
              </a:rPr>
              <a:t>：戊戌维新时兴办的</a:t>
            </a:r>
            <a:r>
              <a:rPr lang="zh-CN" altLang="en-US" sz="2400">
                <a:solidFill>
                  <a:srgbClr val="1F2DA8"/>
                </a:solidFill>
                <a:latin typeface="方正启体简体"/>
                <a:ea typeface="方正启体简体"/>
                <a:cs typeface="方正启体简体"/>
              </a:rPr>
              <a:t>京师大学堂</a:t>
            </a:r>
            <a:r>
              <a:rPr lang="zh-CN" altLang="en-US" sz="2400">
                <a:latin typeface="方正启体简体"/>
                <a:ea typeface="方正启体简体"/>
                <a:cs typeface="方正启体简体"/>
              </a:rPr>
              <a:t>，是中国近代第一所国立大学和综合大学</a:t>
            </a:r>
            <a:r>
              <a:rPr lang="en-US" altLang="zh-CN" sz="2400">
                <a:latin typeface="方正启体简体"/>
                <a:ea typeface="方正启体简体"/>
                <a:cs typeface="方正启体简体"/>
              </a:rPr>
              <a:t>,</a:t>
            </a:r>
            <a:r>
              <a:rPr lang="zh-CN" altLang="en-US" sz="2400">
                <a:latin typeface="方正启体简体"/>
                <a:ea typeface="方正启体简体"/>
                <a:cs typeface="方正启体简体"/>
              </a:rPr>
              <a:t>国家最高行政机关；教育近代化的标志。</a:t>
            </a:r>
            <a:r>
              <a:rPr lang="en-US" altLang="zh-CN" sz="2400">
                <a:latin typeface="方正启体简体"/>
                <a:ea typeface="方正启体简体"/>
                <a:cs typeface="方正启体简体"/>
              </a:rPr>
              <a:t>1912</a:t>
            </a:r>
            <a:r>
              <a:rPr lang="zh-CN" altLang="en-US" sz="2400">
                <a:latin typeface="方正启体简体"/>
                <a:ea typeface="方正启体简体"/>
                <a:cs typeface="方正启体简体"/>
              </a:rPr>
              <a:t>改名；</a:t>
            </a:r>
            <a:r>
              <a:rPr lang="en-US" altLang="zh-CN" sz="2400">
                <a:latin typeface="方正启体简体"/>
                <a:ea typeface="方正启体简体"/>
                <a:cs typeface="方正启体简体"/>
              </a:rPr>
              <a:t>1916 </a:t>
            </a:r>
            <a:r>
              <a:rPr lang="zh-CN" altLang="en-US" sz="2400">
                <a:latin typeface="方正启体简体"/>
                <a:ea typeface="方正启体简体"/>
                <a:cs typeface="方正启体简体"/>
              </a:rPr>
              <a:t>蔡元培</a:t>
            </a:r>
            <a:endParaRPr lang="zh-CN" altLang="en-US" sz="2400">
              <a:latin typeface="方正启体简体"/>
              <a:ea typeface="方正启体简体"/>
              <a:cs typeface="方正启体简体"/>
            </a:endParaRPr>
          </a:p>
          <a:p>
            <a:r>
              <a:rPr lang="en-US" altLang="zh-CN" sz="2400">
                <a:latin typeface="方正启体简体"/>
                <a:ea typeface="方正启体简体"/>
                <a:cs typeface="方正启体简体"/>
              </a:rPr>
              <a:t>(2)</a:t>
            </a:r>
            <a:r>
              <a:rPr lang="zh-CN" altLang="en-US" sz="2400">
                <a:solidFill>
                  <a:srgbClr val="C00000"/>
                </a:solidFill>
                <a:latin typeface="方正启体简体"/>
                <a:ea typeface="方正启体简体"/>
                <a:cs typeface="方正启体简体"/>
              </a:rPr>
              <a:t>清华</a:t>
            </a:r>
            <a:r>
              <a:rPr lang="zh-CN" altLang="en-US" sz="2400">
                <a:latin typeface="方正启体简体"/>
                <a:ea typeface="方正启体简体"/>
                <a:cs typeface="方正启体简体"/>
              </a:rPr>
              <a:t>：</a:t>
            </a:r>
            <a:r>
              <a:rPr lang="en-US" altLang="zh-CN" sz="2400">
                <a:latin typeface="方正启体简体"/>
                <a:ea typeface="方正启体简体"/>
                <a:cs typeface="方正启体简体"/>
              </a:rPr>
              <a:t>1911</a:t>
            </a:r>
            <a:r>
              <a:rPr lang="zh-CN" altLang="en-US" sz="2400">
                <a:latin typeface="方正启体简体"/>
                <a:ea typeface="方正启体简体"/>
                <a:cs typeface="方正启体简体"/>
              </a:rPr>
              <a:t>年创办</a:t>
            </a:r>
            <a:r>
              <a:rPr lang="zh-CN" altLang="en-US" sz="2400">
                <a:solidFill>
                  <a:srgbClr val="1F2DA8"/>
                </a:solidFill>
                <a:latin typeface="方正启体简体"/>
                <a:ea typeface="方正启体简体"/>
                <a:cs typeface="方正启体简体"/>
                <a:sym typeface="+mn-ea"/>
              </a:rPr>
              <a:t>清华</a:t>
            </a:r>
            <a:r>
              <a:rPr lang="zh-CN" altLang="en-US" sz="2400">
                <a:latin typeface="方正启体简体"/>
                <a:ea typeface="方正启体简体"/>
                <a:cs typeface="方正启体简体"/>
                <a:sym typeface="+mn-ea"/>
              </a:rPr>
              <a:t>学堂</a:t>
            </a:r>
            <a:r>
              <a:rPr lang="zh-CN" altLang="en-US" sz="2400">
                <a:latin typeface="方正启体简体"/>
                <a:ea typeface="方正启体简体"/>
                <a:cs typeface="方正启体简体"/>
              </a:rPr>
              <a:t>，</a:t>
            </a:r>
            <a:r>
              <a:rPr lang="en-US" altLang="zh-CN" sz="2400">
                <a:latin typeface="方正启体简体"/>
                <a:ea typeface="方正启体简体"/>
                <a:cs typeface="方正启体简体"/>
              </a:rPr>
              <a:t>1912</a:t>
            </a:r>
            <a:r>
              <a:rPr lang="zh-CN" altLang="en-US" sz="2400">
                <a:latin typeface="方正启体简体"/>
                <a:ea typeface="方正启体简体"/>
                <a:cs typeface="方正启体简体"/>
              </a:rPr>
              <a:t>年清华学校，</a:t>
            </a:r>
            <a:endParaRPr lang="zh-CN" altLang="en-US" sz="2400">
              <a:latin typeface="方正启体简体"/>
              <a:ea typeface="方正启体简体"/>
              <a:cs typeface="方正启体简体"/>
            </a:endParaRPr>
          </a:p>
          <a:p>
            <a:r>
              <a:rPr lang="en-US" altLang="zh-CN" sz="2400">
                <a:latin typeface="方正启体简体"/>
                <a:ea typeface="方正启体简体"/>
                <a:cs typeface="方正启体简体"/>
              </a:rPr>
              <a:t>1928</a:t>
            </a:r>
            <a:r>
              <a:rPr lang="zh-CN" altLang="en-US" sz="2400">
                <a:latin typeface="方正启体简体"/>
                <a:ea typeface="方正启体简体"/>
                <a:cs typeface="方正启体简体"/>
              </a:rPr>
              <a:t>年组建为国立清华大学：</a:t>
            </a:r>
            <a:r>
              <a:rPr lang="zh-CN" altLang="en-US" sz="2000">
                <a:latin typeface="方正启体简体"/>
                <a:ea typeface="方正启体简体"/>
                <a:cs typeface="方正启体简体"/>
              </a:rPr>
              <a:t>全国最高水平的大学</a:t>
            </a:r>
            <a:endParaRPr lang="zh-CN" altLang="en-US" sz="2000">
              <a:latin typeface="方正启体简体"/>
              <a:ea typeface="方正启体简体"/>
              <a:cs typeface="方正启体简体"/>
            </a:endParaRPr>
          </a:p>
        </p:txBody>
      </p:sp>
    </p:spTree>
    <p:custDataLst>
      <p:tags r:id="rId10"/>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75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750" fill="hold"/>
                                        <p:tgtEl>
                                          <p:spTgt spid="5"/>
                                        </p:tgtEl>
                                        <p:attrNameLst>
                                          <p:attrName>ppt_x</p:attrName>
                                        </p:attrNameLst>
                                      </p:cBhvr>
                                      <p:tavLst>
                                        <p:tav tm="0">
                                          <p:val>
                                            <p:strVal val="#ppt_x"/>
                                          </p:val>
                                        </p:tav>
                                        <p:tav tm="100000">
                                          <p:val>
                                            <p:strVal val="#ppt_x"/>
                                          </p:val>
                                        </p:tav>
                                      </p:tavLst>
                                    </p:anim>
                                    <p:anim calcmode="lin" valueType="num">
                                      <p:cBhvr additive="base">
                                        <p:cTn id="8" dur="75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3" presetClass="entr" presetSubtype="10" dur="500"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blinds(horizontal)">
                                      <p:cBhvr>
                                        <p:cTn id="13" dur="500"/>
                                        <p:tgtEl>
                                          <p:spTgt spid="9"/>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3" presetClass="entr" presetSubtype="10" dur="500" fill="hold" grpId="0" nodeType="click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blinds(horizontal)">
                                      <p:cBhvr>
                                        <p:cTn id="18" dur="500"/>
                                        <p:tgtEl>
                                          <p:spTgt spid="7"/>
                                        </p:tgtEl>
                                      </p:cBhvr>
                                    </p:animEffect>
                                  </p:childTnLst>
                                </p:cTn>
                              </p:par>
                            </p:childTnLst>
                          </p:cTn>
                        </p:par>
                        <p:par>
                          <p:cTn id="19" fill="hold" nodeType="afterGroup">
                            <p:stCondLst>
                              <p:cond delay="500"/>
                            </p:stCondLst>
                            <p:childTnLst>
                              <p:par>
                                <p:cTn id="20" presetID="3" presetClass="entr" presetSubtype="10" dur="500" fill="hold" grpId="0" nodeType="after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blinds(horizontal)">
                                      <p:cBhvr>
                                        <p:cTn id="22" dur="500"/>
                                        <p:tgtEl>
                                          <p:spTgt spid="17"/>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42" presetClass="entr" presetSubtype="0" dur="1000" fill="hold" grpId="0" nodeType="click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fade">
                                      <p:cBhvr>
                                        <p:cTn id="27" dur="1000"/>
                                        <p:tgtEl>
                                          <p:spTgt spid="18"/>
                                        </p:tgtEl>
                                      </p:cBhvr>
                                    </p:animEffect>
                                    <p:anim calcmode="lin" valueType="num">
                                      <p:cBhvr>
                                        <p:cTn id="28" dur="1000" fill="hold"/>
                                        <p:tgtEl>
                                          <p:spTgt spid="18"/>
                                        </p:tgtEl>
                                        <p:attrNameLst>
                                          <p:attrName>ppt_x</p:attrName>
                                        </p:attrNameLst>
                                      </p:cBhvr>
                                      <p:tavLst>
                                        <p:tav tm="0">
                                          <p:val>
                                            <p:strVal val="#ppt_x"/>
                                          </p:val>
                                        </p:tav>
                                        <p:tav tm="100000">
                                          <p:val>
                                            <p:strVal val="#ppt_x"/>
                                          </p:val>
                                        </p:tav>
                                      </p:tavLst>
                                    </p:anim>
                                    <p:anim calcmode="lin" valueType="num">
                                      <p:cBhvr>
                                        <p:cTn id="29" dur="1000" fill="hold"/>
                                        <p:tgtEl>
                                          <p:spTgt spid="18"/>
                                        </p:tgtEl>
                                        <p:attrNameLst>
                                          <p:attrName>ppt_y</p:attrName>
                                        </p:attrNameLst>
                                      </p:cBhvr>
                                      <p:tavLst>
                                        <p:tav tm="0">
                                          <p:val>
                                            <p:strVal val="#ppt_y+.1"/>
                                          </p:val>
                                        </p:tav>
                                        <p:tav tm="100000">
                                          <p:val>
                                            <p:strVal val="#ppt_y"/>
                                          </p:val>
                                        </p:tav>
                                      </p:tavLst>
                                    </p:anim>
                                  </p:childTnLst>
                                </p:cTn>
                              </p:par>
                            </p:childTnLst>
                          </p:cTn>
                        </p:par>
                        <p:par>
                          <p:cTn id="30" fill="hold" nodeType="afterGroup">
                            <p:stCondLst>
                              <p:cond delay="1000"/>
                            </p:stCondLst>
                            <p:childTnLst>
                              <p:par>
                                <p:cTn id="31" presetID="2" presetClass="entr" presetSubtype="4" dur="500" fill="hold" grpId="0" nodeType="afterEffect">
                                  <p:stCondLst>
                                    <p:cond delay="0"/>
                                  </p:stCondLst>
                                  <p:childTnLst>
                                    <p:set>
                                      <p:cBhvr>
                                        <p:cTn id="32" dur="1" fill="hold">
                                          <p:stCondLst>
                                            <p:cond delay="0"/>
                                          </p:stCondLst>
                                        </p:cTn>
                                        <p:tgtEl>
                                          <p:spTgt spid="6"/>
                                        </p:tgtEl>
                                        <p:attrNameLst>
                                          <p:attrName>style.visibility</p:attrName>
                                        </p:attrNameLst>
                                      </p:cBhvr>
                                      <p:to>
                                        <p:strVal val="visible"/>
                                      </p:to>
                                    </p:set>
                                    <p:anim calcmode="lin" valueType="num">
                                      <p:cBhvr additive="base">
                                        <p:cTn id="33" dur="500" fill="hold"/>
                                        <p:tgtEl>
                                          <p:spTgt spid="6"/>
                                        </p:tgtEl>
                                        <p:attrNameLst>
                                          <p:attrName>ppt_x</p:attrName>
                                        </p:attrNameLst>
                                      </p:cBhvr>
                                      <p:tavLst>
                                        <p:tav tm="0">
                                          <p:val>
                                            <p:strVal val="#ppt_x"/>
                                          </p:val>
                                        </p:tav>
                                        <p:tav tm="100000">
                                          <p:val>
                                            <p:strVal val="#ppt_x"/>
                                          </p:val>
                                        </p:tav>
                                      </p:tavLst>
                                    </p:anim>
                                    <p:anim calcmode="lin" valueType="num">
                                      <p:cBhvr additive="base">
                                        <p:cTn id="3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8" grpId="0"/>
      <p:bldP spid="6" grpId="0"/>
      <p:bldP spid="9" grpId="0"/>
      <p:bldP spid="7" grpId="0"/>
      <p:bldP spid="17"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object 3"/>
          <p:cNvSpPr txBox="1"/>
          <p:nvPr>
            <p:custDataLst>
              <p:tags r:id="rId3"/>
            </p:custDataLst>
          </p:nvPr>
        </p:nvSpPr>
        <p:spPr>
          <a:xfrm>
            <a:off x="1553210" y="1823085"/>
            <a:ext cx="1023620" cy="377825"/>
          </a:xfrm>
          <a:prstGeom prst="rect">
            <a:avLst/>
          </a:prstGeom>
          <a:solidFill>
            <a:schemeClr val="accent3">
              <a:lumMod val="20000"/>
              <a:lumOff val="80000"/>
            </a:schemeClr>
          </a:solidFill>
          <a:ln>
            <a:solidFill>
              <a:srgbClr val="FF0000"/>
            </a:solidFill>
          </a:ln>
        </p:spPr>
        <p:txBody>
          <a:bodyPr vert="horz" wrap="square" lIns="0" tIns="9048" rIns="0" bIns="0"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12700" algn="ctr">
              <a:spcBef>
                <a:spcPts val="95"/>
              </a:spcBef>
            </a:pPr>
            <a:r>
              <a:rPr sz="2400" b="1" spc="5">
                <a:latin typeface="方正启体简体"/>
                <a:ea typeface="方正启体简体"/>
                <a:cs typeface="方正启体简体"/>
              </a:rPr>
              <a:t>古代</a:t>
            </a:r>
            <a:endParaRPr sz="2400" b="1" spc="5">
              <a:latin typeface="方正启体简体"/>
              <a:ea typeface="方正启体简体"/>
              <a:cs typeface="方正启体简体"/>
            </a:endParaRPr>
          </a:p>
        </p:txBody>
      </p:sp>
      <p:sp>
        <p:nvSpPr>
          <p:cNvPr id="5" name="object 5"/>
          <p:cNvSpPr txBox="1"/>
          <p:nvPr>
            <p:custDataLst>
              <p:tags r:id="rId4"/>
            </p:custDataLst>
          </p:nvPr>
        </p:nvSpPr>
        <p:spPr>
          <a:xfrm>
            <a:off x="1205865" y="3369310"/>
            <a:ext cx="1718945" cy="932180"/>
          </a:xfrm>
          <a:prstGeom prst="rect">
            <a:avLst/>
          </a:prstGeom>
          <a:solidFill>
            <a:schemeClr val="accent5">
              <a:lumMod val="20000"/>
              <a:lumOff val="80000"/>
            </a:schemeClr>
          </a:solidFill>
          <a:ln w="15875">
            <a:solidFill>
              <a:srgbClr val="FF0000"/>
            </a:solidFill>
          </a:ln>
        </p:spPr>
        <p:txBody>
          <a:bodyPr vert="horz" wrap="square" lIns="0" tIns="9048" rIns="0" bIns="0"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12700" marR="5080" algn="just">
              <a:spcBef>
                <a:spcPts val="95"/>
              </a:spcBef>
            </a:pPr>
            <a:r>
              <a:rPr sz="2000" b="1" spc="5">
                <a:latin typeface="方正启体简体"/>
                <a:ea typeface="方正启体简体"/>
                <a:cs typeface="方正启体简体"/>
              </a:rPr>
              <a:t>日</a:t>
            </a:r>
            <a:r>
              <a:rPr sz="2000" b="1" spc="-5">
                <a:latin typeface="方正启体简体"/>
                <a:ea typeface="方正启体简体"/>
                <a:cs typeface="方正启体简体"/>
              </a:rPr>
              <a:t>本向中国 </a:t>
            </a:r>
            <a:r>
              <a:rPr sz="2000" b="1">
                <a:latin typeface="方正启体简体"/>
                <a:ea typeface="方正启体简体"/>
                <a:cs typeface="方正启体简体"/>
              </a:rPr>
              <a:t>派</a:t>
            </a:r>
            <a:r>
              <a:rPr sz="2000" b="1" spc="-5">
                <a:latin typeface="方正启体简体"/>
                <a:ea typeface="方正启体简体"/>
                <a:cs typeface="方正启体简体"/>
              </a:rPr>
              <a:t>遣唐使， </a:t>
            </a:r>
            <a:r>
              <a:rPr sz="2000" b="1" spc="5">
                <a:latin typeface="方正启体简体"/>
                <a:ea typeface="方正启体简体"/>
                <a:cs typeface="方正启体简体"/>
              </a:rPr>
              <a:t>如</a:t>
            </a:r>
            <a:r>
              <a:rPr sz="2000" b="1" spc="-5">
                <a:latin typeface="方正启体简体"/>
                <a:ea typeface="方正启体简体"/>
                <a:cs typeface="方正启体简体"/>
              </a:rPr>
              <a:t>吉备真备</a:t>
            </a:r>
            <a:endParaRPr sz="2000" b="1" spc="-5">
              <a:latin typeface="方正启体简体"/>
              <a:ea typeface="方正启体简体"/>
              <a:cs typeface="方正启体简体"/>
            </a:endParaRPr>
          </a:p>
        </p:txBody>
      </p:sp>
      <p:sp>
        <p:nvSpPr>
          <p:cNvPr id="7" name="object 7"/>
          <p:cNvSpPr txBox="1"/>
          <p:nvPr>
            <p:custDataLst>
              <p:tags r:id="rId5"/>
            </p:custDataLst>
          </p:nvPr>
        </p:nvSpPr>
        <p:spPr>
          <a:xfrm>
            <a:off x="4930140" y="3461385"/>
            <a:ext cx="1463040" cy="932180"/>
          </a:xfrm>
          <a:prstGeom prst="rect">
            <a:avLst/>
          </a:prstGeom>
          <a:solidFill>
            <a:schemeClr val="accent5">
              <a:lumMod val="20000"/>
              <a:lumOff val="80000"/>
            </a:schemeClr>
          </a:solidFill>
          <a:ln>
            <a:solidFill>
              <a:srgbClr val="FF0000"/>
            </a:solidFill>
          </a:ln>
        </p:spPr>
        <p:txBody>
          <a:bodyPr vert="horz" wrap="square" lIns="0" tIns="9048" rIns="0" bIns="0"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12700" marR="5080">
              <a:spcBef>
                <a:spcPts val="95"/>
              </a:spcBef>
            </a:pPr>
            <a:r>
              <a:rPr sz="2000" b="1">
                <a:latin typeface="方正启体简体"/>
                <a:ea typeface="方正启体简体"/>
                <a:cs typeface="方正启体简体"/>
              </a:rPr>
              <a:t>出</a:t>
            </a:r>
            <a:r>
              <a:rPr sz="2000" b="1" spc="-5">
                <a:latin typeface="方正启体简体"/>
                <a:ea typeface="方正启体简体"/>
                <a:cs typeface="方正启体简体"/>
              </a:rPr>
              <a:t>现留学 </a:t>
            </a:r>
            <a:r>
              <a:rPr sz="2000" b="1">
                <a:latin typeface="方正启体简体"/>
                <a:ea typeface="方正启体简体"/>
                <a:cs typeface="方正启体简体"/>
              </a:rPr>
              <a:t>日</a:t>
            </a:r>
            <a:r>
              <a:rPr sz="2000" b="1" spc="-5">
                <a:latin typeface="方正启体简体"/>
                <a:ea typeface="方正启体简体"/>
                <a:cs typeface="方正启体简体"/>
              </a:rPr>
              <a:t>本热潮， </a:t>
            </a:r>
            <a:r>
              <a:rPr sz="2000" b="1">
                <a:latin typeface="方正启体简体"/>
                <a:ea typeface="方正启体简体"/>
                <a:cs typeface="方正启体简体"/>
              </a:rPr>
              <a:t>如</a:t>
            </a:r>
            <a:r>
              <a:rPr sz="2000" b="1" spc="-5">
                <a:latin typeface="方正启体简体"/>
                <a:ea typeface="方正启体简体"/>
                <a:cs typeface="方正启体简体"/>
              </a:rPr>
              <a:t>鲁迅</a:t>
            </a:r>
            <a:endParaRPr sz="2000" b="1" spc="-5">
              <a:latin typeface="方正启体简体"/>
              <a:ea typeface="方正启体简体"/>
              <a:cs typeface="方正启体简体"/>
            </a:endParaRPr>
          </a:p>
        </p:txBody>
      </p:sp>
      <p:sp>
        <p:nvSpPr>
          <p:cNvPr id="9" name="object 9"/>
          <p:cNvSpPr txBox="1"/>
          <p:nvPr>
            <p:custDataLst>
              <p:tags r:id="rId6"/>
            </p:custDataLst>
          </p:nvPr>
        </p:nvSpPr>
        <p:spPr>
          <a:xfrm>
            <a:off x="4984750" y="1823085"/>
            <a:ext cx="1353185" cy="377825"/>
          </a:xfrm>
          <a:prstGeom prst="rect">
            <a:avLst/>
          </a:prstGeom>
          <a:solidFill>
            <a:schemeClr val="accent3">
              <a:lumMod val="20000"/>
              <a:lumOff val="80000"/>
            </a:schemeClr>
          </a:solidFill>
          <a:ln>
            <a:solidFill>
              <a:srgbClr val="FF0000"/>
            </a:solidFill>
          </a:ln>
        </p:spPr>
        <p:txBody>
          <a:bodyPr vert="horz" wrap="square" lIns="0" tIns="9048" rIns="0" bIns="0"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12700">
              <a:spcBef>
                <a:spcPts val="95"/>
              </a:spcBef>
            </a:pPr>
            <a:r>
              <a:rPr sz="2400" b="1">
                <a:latin typeface="方正启体简体"/>
                <a:ea typeface="方正启体简体"/>
                <a:cs typeface="方正启体简体"/>
              </a:rPr>
              <a:t>甲午战后</a:t>
            </a:r>
            <a:endParaRPr sz="2400" b="1">
              <a:latin typeface="方正启体简体"/>
              <a:ea typeface="方正启体简体"/>
              <a:cs typeface="方正启体简体"/>
            </a:endParaRPr>
          </a:p>
        </p:txBody>
      </p:sp>
      <p:sp>
        <p:nvSpPr>
          <p:cNvPr id="11" name="object 11"/>
          <p:cNvSpPr txBox="1"/>
          <p:nvPr>
            <p:custDataLst>
              <p:tags r:id="rId7"/>
            </p:custDataLst>
          </p:nvPr>
        </p:nvSpPr>
        <p:spPr>
          <a:xfrm>
            <a:off x="3094355" y="3411220"/>
            <a:ext cx="1603375" cy="932180"/>
          </a:xfrm>
          <a:prstGeom prst="rect">
            <a:avLst/>
          </a:prstGeom>
          <a:solidFill>
            <a:schemeClr val="accent5">
              <a:lumMod val="20000"/>
              <a:lumOff val="80000"/>
            </a:schemeClr>
          </a:solidFill>
          <a:ln w="12700">
            <a:solidFill>
              <a:srgbClr val="FF0000"/>
            </a:solidFill>
          </a:ln>
        </p:spPr>
        <p:txBody>
          <a:bodyPr vert="horz" wrap="square" lIns="0" tIns="9048" rIns="0" bIns="0"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12700" marR="5080" algn="just">
              <a:spcBef>
                <a:spcPts val="95"/>
              </a:spcBef>
            </a:pPr>
            <a:r>
              <a:rPr sz="2000" b="1">
                <a:latin typeface="方正启体简体"/>
                <a:ea typeface="方正启体简体"/>
                <a:cs typeface="方正启体简体"/>
              </a:rPr>
              <a:t>清</a:t>
            </a:r>
            <a:r>
              <a:rPr sz="2000" b="1" spc="-5">
                <a:latin typeface="方正启体简体"/>
                <a:ea typeface="方正启体简体"/>
                <a:cs typeface="方正启体简体"/>
              </a:rPr>
              <a:t>政府派留 </a:t>
            </a:r>
            <a:r>
              <a:rPr sz="2000" b="1">
                <a:latin typeface="方正启体简体"/>
                <a:ea typeface="方正启体简体"/>
                <a:cs typeface="方正启体简体"/>
              </a:rPr>
              <a:t>学</a:t>
            </a:r>
            <a:r>
              <a:rPr sz="2000" b="1" spc="-5">
                <a:latin typeface="方正启体简体"/>
                <a:ea typeface="方正启体简体"/>
                <a:cs typeface="方正启体简体"/>
              </a:rPr>
              <a:t>生赴美， </a:t>
            </a:r>
            <a:r>
              <a:rPr sz="2000" b="1">
                <a:latin typeface="方正启体简体"/>
                <a:ea typeface="方正启体简体"/>
                <a:cs typeface="方正启体简体"/>
              </a:rPr>
              <a:t>如</a:t>
            </a:r>
            <a:r>
              <a:rPr sz="2000" b="1" spc="-5">
                <a:latin typeface="方正启体简体"/>
                <a:ea typeface="方正启体简体"/>
                <a:cs typeface="方正启体简体"/>
              </a:rPr>
              <a:t>詹天佑</a:t>
            </a:r>
            <a:endParaRPr sz="2000" b="1" spc="-5">
              <a:latin typeface="方正启体简体"/>
              <a:ea typeface="方正启体简体"/>
              <a:cs typeface="方正启体简体"/>
            </a:endParaRPr>
          </a:p>
        </p:txBody>
      </p:sp>
      <p:sp>
        <p:nvSpPr>
          <p:cNvPr id="13" name="object 13"/>
          <p:cNvSpPr txBox="1"/>
          <p:nvPr>
            <p:custDataLst>
              <p:tags r:id="rId8"/>
            </p:custDataLst>
          </p:nvPr>
        </p:nvSpPr>
        <p:spPr>
          <a:xfrm>
            <a:off x="3375025" y="1684655"/>
            <a:ext cx="1067435" cy="747395"/>
          </a:xfrm>
          <a:prstGeom prst="rect">
            <a:avLst/>
          </a:prstGeom>
          <a:solidFill>
            <a:schemeClr val="accent3">
              <a:lumMod val="20000"/>
              <a:lumOff val="80000"/>
            </a:schemeClr>
          </a:solidFill>
          <a:ln>
            <a:solidFill>
              <a:srgbClr val="FF0000"/>
            </a:solidFill>
          </a:ln>
        </p:spPr>
        <p:txBody>
          <a:bodyPr vert="horz" wrap="square" lIns="0" tIns="9048" rIns="0" bIns="0"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R="5080" algn="ctr">
              <a:spcBef>
                <a:spcPct val="0"/>
              </a:spcBef>
            </a:pPr>
            <a:r>
              <a:rPr sz="2400" b="1">
                <a:latin typeface="方正启体简体"/>
                <a:ea typeface="方正启体简体"/>
                <a:cs typeface="方正启体简体"/>
              </a:rPr>
              <a:t>洋务运动 时期</a:t>
            </a:r>
            <a:endParaRPr sz="2400" b="1">
              <a:latin typeface="方正启体简体"/>
              <a:ea typeface="方正启体简体"/>
              <a:cs typeface="方正启体简体"/>
            </a:endParaRPr>
          </a:p>
        </p:txBody>
      </p:sp>
      <p:sp>
        <p:nvSpPr>
          <p:cNvPr id="16" name="object 16"/>
          <p:cNvSpPr txBox="1"/>
          <p:nvPr>
            <p:custDataLst>
              <p:tags r:id="rId9"/>
            </p:custDataLst>
          </p:nvPr>
        </p:nvSpPr>
        <p:spPr>
          <a:xfrm>
            <a:off x="6625590" y="3411220"/>
            <a:ext cx="1569085" cy="932180"/>
          </a:xfrm>
          <a:prstGeom prst="rect">
            <a:avLst/>
          </a:prstGeom>
          <a:solidFill>
            <a:schemeClr val="accent5">
              <a:lumMod val="20000"/>
              <a:lumOff val="80000"/>
            </a:schemeClr>
          </a:solidFill>
          <a:ln>
            <a:solidFill>
              <a:srgbClr val="FF0000"/>
            </a:solidFill>
          </a:ln>
        </p:spPr>
        <p:txBody>
          <a:bodyPr vert="horz" wrap="square" lIns="0" tIns="9048" rIns="0" bIns="0"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12700">
              <a:spcBef>
                <a:spcPts val="95"/>
              </a:spcBef>
            </a:pPr>
            <a:r>
              <a:rPr sz="2000" b="1">
                <a:latin typeface="方正启体简体"/>
                <a:ea typeface="方正启体简体"/>
                <a:cs typeface="方正启体简体"/>
                <a:sym typeface="+mn-ea"/>
              </a:rPr>
              <a:t>留</a:t>
            </a:r>
            <a:r>
              <a:rPr sz="2000" b="1" spc="-5">
                <a:latin typeface="方正启体简体"/>
                <a:ea typeface="方正启体简体"/>
                <a:cs typeface="方正启体简体"/>
                <a:sym typeface="+mn-ea"/>
              </a:rPr>
              <a:t>法勤工</a:t>
            </a:r>
            <a:r>
              <a:rPr sz="2000" b="1">
                <a:latin typeface="方正启体简体"/>
                <a:ea typeface="方正启体简体"/>
                <a:cs typeface="方正启体简体"/>
              </a:rPr>
              <a:t>俭</a:t>
            </a:r>
            <a:r>
              <a:rPr sz="2000" b="1" spc="-5">
                <a:latin typeface="方正启体简体"/>
                <a:ea typeface="方正启体简体"/>
                <a:cs typeface="方正启体简体"/>
              </a:rPr>
              <a:t>学运动，</a:t>
            </a:r>
            <a:r>
              <a:rPr sz="2000" b="1">
                <a:solidFill>
                  <a:srgbClr val="FF0000"/>
                </a:solidFill>
                <a:latin typeface="方正启体简体"/>
                <a:ea typeface="方正启体简体"/>
                <a:cs typeface="方正启体简体"/>
                <a:sym typeface="+mn-ea"/>
              </a:rPr>
              <a:t>如</a:t>
            </a:r>
            <a:r>
              <a:rPr sz="2000" b="1" spc="-5">
                <a:solidFill>
                  <a:srgbClr val="FF0000"/>
                </a:solidFill>
                <a:latin typeface="方正启体简体"/>
                <a:ea typeface="方正启体简体"/>
                <a:cs typeface="方正启体简体"/>
                <a:sym typeface="+mn-ea"/>
              </a:rPr>
              <a:t>邓小平</a:t>
            </a:r>
            <a:endParaRPr sz="2000" b="1" spc="-5">
              <a:solidFill>
                <a:srgbClr val="FF0000"/>
              </a:solidFill>
              <a:latin typeface="方正启体简体"/>
              <a:ea typeface="方正启体简体"/>
              <a:cs typeface="方正启体简体"/>
              <a:sym typeface="+mn-ea"/>
            </a:endParaRPr>
          </a:p>
        </p:txBody>
      </p:sp>
      <p:sp>
        <p:nvSpPr>
          <p:cNvPr id="19" name="object 19"/>
          <p:cNvSpPr txBox="1"/>
          <p:nvPr>
            <p:custDataLst>
              <p:tags r:id="rId10"/>
            </p:custDataLst>
          </p:nvPr>
        </p:nvSpPr>
        <p:spPr>
          <a:xfrm>
            <a:off x="6545580" y="1594485"/>
            <a:ext cx="1482090" cy="747395"/>
          </a:xfrm>
          <a:prstGeom prst="rect">
            <a:avLst/>
          </a:prstGeom>
          <a:solidFill>
            <a:schemeClr val="accent3">
              <a:lumMod val="20000"/>
              <a:lumOff val="80000"/>
            </a:schemeClr>
          </a:solidFill>
          <a:ln>
            <a:solidFill>
              <a:srgbClr val="FF0000"/>
            </a:solidFill>
          </a:ln>
        </p:spPr>
        <p:txBody>
          <a:bodyPr vert="horz" wrap="square" lIns="0" tIns="9048" rIns="0" bIns="0"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R="5080" algn="ctr">
              <a:spcBef>
                <a:spcPct val="0"/>
              </a:spcBef>
            </a:pPr>
            <a:r>
              <a:rPr sz="2400" b="1">
                <a:latin typeface="方正启体简体"/>
                <a:ea typeface="方正启体简体"/>
                <a:cs typeface="方正启体简体"/>
              </a:rPr>
              <a:t>新文化运 动时期</a:t>
            </a:r>
            <a:endParaRPr sz="2400" b="1">
              <a:latin typeface="方正启体简体"/>
              <a:ea typeface="方正启体简体"/>
              <a:cs typeface="方正启体简体"/>
            </a:endParaRPr>
          </a:p>
        </p:txBody>
      </p:sp>
      <p:sp>
        <p:nvSpPr>
          <p:cNvPr id="20" name="object 20"/>
          <p:cNvSpPr/>
          <p:nvPr>
            <p:custDataLst>
              <p:tags r:id="rId11"/>
            </p:custDataLst>
          </p:nvPr>
        </p:nvSpPr>
        <p:spPr>
          <a:xfrm>
            <a:off x="3001136" y="1750980"/>
            <a:ext cx="38100" cy="2445068"/>
          </a:xfrm>
          <a:custGeom>
            <a:rect l="l" t="t" r="r" b="b"/>
            <a:pathLst>
              <a:path w="50800" h="3260090">
                <a:moveTo>
                  <a:pt x="50292" y="0"/>
                </a:moveTo>
                <a:lnTo>
                  <a:pt x="0" y="0"/>
                </a:lnTo>
                <a:lnTo>
                  <a:pt x="0" y="3259836"/>
                </a:lnTo>
                <a:lnTo>
                  <a:pt x="50292" y="3259836"/>
                </a:lnTo>
                <a:lnTo>
                  <a:pt x="50292" y="0"/>
                </a:lnTo>
                <a:close/>
              </a:path>
            </a:pathLst>
          </a:custGeom>
          <a:solidFill>
            <a:srgbClr val="FF0000"/>
          </a:solidFill>
        </p:spPr>
        <p:txBody>
          <a:bodyPr wrap="square" lIns="0" tIns="0" rIns="0" bIns="0" rtlCol="0"/>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sz="100">
              <a:latin typeface="方正启体简体"/>
              <a:ea typeface="方正启体简体"/>
            </a:endParaRPr>
          </a:p>
        </p:txBody>
      </p:sp>
      <p:sp>
        <p:nvSpPr>
          <p:cNvPr id="21" name="object 21"/>
          <p:cNvSpPr/>
          <p:nvPr>
            <p:custDataLst>
              <p:tags r:id="rId12"/>
            </p:custDataLst>
          </p:nvPr>
        </p:nvSpPr>
        <p:spPr>
          <a:xfrm>
            <a:off x="4778502" y="1747552"/>
            <a:ext cx="38100" cy="2445068"/>
          </a:xfrm>
          <a:custGeom>
            <a:rect l="l" t="t" r="r" b="b"/>
            <a:pathLst>
              <a:path w="50800" h="3260090">
                <a:moveTo>
                  <a:pt x="50291" y="0"/>
                </a:moveTo>
                <a:lnTo>
                  <a:pt x="0" y="0"/>
                </a:lnTo>
                <a:lnTo>
                  <a:pt x="0" y="3259836"/>
                </a:lnTo>
                <a:lnTo>
                  <a:pt x="50291" y="3259836"/>
                </a:lnTo>
                <a:lnTo>
                  <a:pt x="50291" y="0"/>
                </a:lnTo>
                <a:close/>
              </a:path>
            </a:pathLst>
          </a:custGeom>
          <a:solidFill>
            <a:srgbClr val="FF3300"/>
          </a:solidFill>
        </p:spPr>
        <p:txBody>
          <a:bodyPr wrap="square" lIns="0" tIns="0" rIns="0" bIns="0" rtlCol="0"/>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sz="100">
              <a:latin typeface="方正启体简体"/>
              <a:ea typeface="方正启体简体"/>
            </a:endParaRPr>
          </a:p>
        </p:txBody>
      </p:sp>
      <p:sp>
        <p:nvSpPr>
          <p:cNvPr id="22" name="object 22"/>
          <p:cNvSpPr/>
          <p:nvPr>
            <p:custDataLst>
              <p:tags r:id="rId13"/>
            </p:custDataLst>
          </p:nvPr>
        </p:nvSpPr>
        <p:spPr>
          <a:xfrm>
            <a:off x="6506718" y="1747552"/>
            <a:ext cx="39052" cy="2445068"/>
          </a:xfrm>
          <a:custGeom>
            <a:rect l="l" t="t" r="r" b="b"/>
            <a:pathLst>
              <a:path w="52069" h="3260090">
                <a:moveTo>
                  <a:pt x="51816" y="0"/>
                </a:moveTo>
                <a:lnTo>
                  <a:pt x="0" y="0"/>
                </a:lnTo>
                <a:lnTo>
                  <a:pt x="0" y="3259836"/>
                </a:lnTo>
                <a:lnTo>
                  <a:pt x="51816" y="3259836"/>
                </a:lnTo>
                <a:lnTo>
                  <a:pt x="51816" y="0"/>
                </a:lnTo>
                <a:close/>
              </a:path>
            </a:pathLst>
          </a:custGeom>
          <a:solidFill>
            <a:srgbClr val="FF3300"/>
          </a:solidFill>
        </p:spPr>
        <p:txBody>
          <a:bodyPr wrap="square" lIns="0" tIns="0" rIns="0" bIns="0" rtlCol="0"/>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sz="100">
              <a:latin typeface="方正启体简体"/>
              <a:ea typeface="方正启体简体"/>
            </a:endParaRPr>
          </a:p>
        </p:txBody>
      </p:sp>
      <p:sp>
        <p:nvSpPr>
          <p:cNvPr id="24" name="object 24"/>
          <p:cNvSpPr txBox="1"/>
          <p:nvPr>
            <p:custDataLst>
              <p:tags r:id="rId14"/>
            </p:custDataLst>
          </p:nvPr>
        </p:nvSpPr>
        <p:spPr>
          <a:xfrm>
            <a:off x="8376920" y="3461385"/>
            <a:ext cx="1604010" cy="932180"/>
          </a:xfrm>
          <a:prstGeom prst="rect">
            <a:avLst/>
          </a:prstGeom>
          <a:solidFill>
            <a:schemeClr val="accent5">
              <a:lumMod val="20000"/>
              <a:lumOff val="80000"/>
            </a:schemeClr>
          </a:solidFill>
          <a:ln>
            <a:solidFill>
              <a:srgbClr val="FF0000"/>
            </a:solidFill>
          </a:ln>
        </p:spPr>
        <p:txBody>
          <a:bodyPr vert="horz" wrap="square" lIns="0" tIns="9048" rIns="0" bIns="0"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12700" marR="5080">
              <a:spcBef>
                <a:spcPts val="95"/>
              </a:spcBef>
            </a:pPr>
            <a:r>
              <a:rPr sz="2000" b="1">
                <a:latin typeface="方正启体简体"/>
                <a:ea typeface="方正启体简体"/>
                <a:cs typeface="方正启体简体"/>
              </a:rPr>
              <a:t>“</a:t>
            </a:r>
            <a:r>
              <a:rPr sz="2000" b="1" spc="-5">
                <a:latin typeface="方正启体简体"/>
                <a:ea typeface="方正启体简体"/>
                <a:cs typeface="方正启体简体"/>
              </a:rPr>
              <a:t>以俄为 </a:t>
            </a:r>
            <a:r>
              <a:rPr sz="2000" b="1">
                <a:latin typeface="方正启体简体"/>
                <a:ea typeface="方正启体简体"/>
                <a:cs typeface="方正启体简体"/>
              </a:rPr>
              <a:t>师</a:t>
            </a:r>
            <a:r>
              <a:rPr sz="2000" b="1" spc="-5">
                <a:latin typeface="方正启体简体"/>
                <a:ea typeface="方正启体简体"/>
                <a:cs typeface="方正启体简体"/>
              </a:rPr>
              <a:t>”，留苏 </a:t>
            </a:r>
            <a:r>
              <a:rPr sz="2000" b="1">
                <a:latin typeface="方正启体简体"/>
                <a:ea typeface="方正启体简体"/>
                <a:cs typeface="方正启体简体"/>
              </a:rPr>
              <a:t>学</a:t>
            </a:r>
            <a:r>
              <a:rPr sz="2000" b="1" spc="-5">
                <a:latin typeface="方正启体简体"/>
                <a:ea typeface="方正启体简体"/>
                <a:cs typeface="方正启体简体"/>
              </a:rPr>
              <a:t>习热潮</a:t>
            </a:r>
            <a:endParaRPr sz="2000" b="1" spc="-5">
              <a:latin typeface="方正启体简体"/>
              <a:ea typeface="方正启体简体"/>
              <a:cs typeface="方正启体简体"/>
            </a:endParaRPr>
          </a:p>
        </p:txBody>
      </p:sp>
      <p:sp>
        <p:nvSpPr>
          <p:cNvPr id="26" name="object 26"/>
          <p:cNvSpPr txBox="1"/>
          <p:nvPr>
            <p:custDataLst>
              <p:tags r:id="rId15"/>
            </p:custDataLst>
          </p:nvPr>
        </p:nvSpPr>
        <p:spPr>
          <a:xfrm>
            <a:off x="8455025" y="1623060"/>
            <a:ext cx="1336040" cy="747395"/>
          </a:xfrm>
          <a:prstGeom prst="rect">
            <a:avLst/>
          </a:prstGeom>
          <a:solidFill>
            <a:schemeClr val="accent3">
              <a:lumMod val="20000"/>
              <a:lumOff val="80000"/>
            </a:schemeClr>
          </a:solidFill>
          <a:ln>
            <a:solidFill>
              <a:srgbClr val="FF0000"/>
            </a:solidFill>
          </a:ln>
        </p:spPr>
        <p:txBody>
          <a:bodyPr vert="horz" wrap="square" lIns="0" tIns="9048" rIns="0" bIns="0"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spcBef>
                <a:spcPts val="95"/>
              </a:spcBef>
            </a:pPr>
            <a:r>
              <a:rPr sz="2400" b="1">
                <a:latin typeface="方正启体简体"/>
                <a:ea typeface="方正启体简体"/>
                <a:cs typeface="方正启体简体"/>
              </a:rPr>
              <a:t>20世纪20</a:t>
            </a:r>
            <a:endParaRPr sz="2400" b="1">
              <a:latin typeface="方正启体简体"/>
              <a:ea typeface="方正启体简体"/>
              <a:cs typeface="方正启体简体"/>
            </a:endParaRPr>
          </a:p>
          <a:p>
            <a:r>
              <a:rPr sz="2400" b="1">
                <a:latin typeface="方正启体简体"/>
                <a:ea typeface="方正启体简体"/>
                <a:cs typeface="方正启体简体"/>
              </a:rPr>
              <a:t>中期以后</a:t>
            </a:r>
            <a:endParaRPr sz="2400" b="1">
              <a:latin typeface="方正启体简体"/>
              <a:ea typeface="方正启体简体"/>
              <a:cs typeface="方正启体简体"/>
            </a:endParaRPr>
          </a:p>
        </p:txBody>
      </p:sp>
      <p:sp>
        <p:nvSpPr>
          <p:cNvPr id="27" name="object 27"/>
          <p:cNvSpPr/>
          <p:nvPr>
            <p:custDataLst>
              <p:tags r:id="rId16"/>
            </p:custDataLst>
          </p:nvPr>
        </p:nvSpPr>
        <p:spPr>
          <a:xfrm>
            <a:off x="8178927" y="1747552"/>
            <a:ext cx="36671" cy="2445068"/>
          </a:xfrm>
          <a:custGeom>
            <a:rect l="l" t="t" r="r" b="b"/>
            <a:pathLst>
              <a:path w="48895" h="3260090">
                <a:moveTo>
                  <a:pt x="48768" y="0"/>
                </a:moveTo>
                <a:lnTo>
                  <a:pt x="0" y="0"/>
                </a:lnTo>
                <a:lnTo>
                  <a:pt x="0" y="3259836"/>
                </a:lnTo>
                <a:lnTo>
                  <a:pt x="48768" y="3259836"/>
                </a:lnTo>
                <a:lnTo>
                  <a:pt x="48768" y="0"/>
                </a:lnTo>
                <a:close/>
              </a:path>
            </a:pathLst>
          </a:custGeom>
          <a:solidFill>
            <a:srgbClr val="FF3300"/>
          </a:solidFill>
        </p:spPr>
        <p:txBody>
          <a:bodyPr wrap="square" lIns="0" tIns="0" rIns="0" bIns="0" rtlCol="0"/>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sz="100">
              <a:latin typeface="方正启体简体"/>
              <a:ea typeface="方正启体简体"/>
            </a:endParaRPr>
          </a:p>
        </p:txBody>
      </p:sp>
      <p:sp>
        <p:nvSpPr>
          <p:cNvPr id="28" name="object 28"/>
          <p:cNvSpPr txBox="1"/>
          <p:nvPr>
            <p:custDataLst>
              <p:tags r:id="rId17"/>
            </p:custDataLst>
          </p:nvPr>
        </p:nvSpPr>
        <p:spPr>
          <a:xfrm>
            <a:off x="849630" y="980440"/>
            <a:ext cx="4278630" cy="408940"/>
          </a:xfrm>
          <a:prstGeom prst="rect">
            <a:avLst/>
          </a:prstGeom>
          <a:noFill/>
          <a:ln>
            <a:noFill/>
          </a:ln>
        </p:spPr>
        <p:txBody>
          <a:bodyPr vert="horz" wrap="square" lIns="0" tIns="9048" rIns="0" bIns="0"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223520">
              <a:spcBef>
                <a:spcPts val="2330"/>
              </a:spcBef>
            </a:pPr>
            <a:r>
              <a:rPr lang="zh-CN" sz="2600" b="1">
                <a:latin typeface="方正启体简体"/>
                <a:ea typeface="方正启体简体"/>
                <a:cs typeface="方正启体简体"/>
              </a:rPr>
              <a:t>（</a:t>
            </a:r>
            <a:r>
              <a:rPr lang="en-US" altLang="zh-CN" sz="2600" b="1">
                <a:latin typeface="方正启体简体"/>
                <a:ea typeface="方正启体简体"/>
                <a:cs typeface="方正启体简体"/>
              </a:rPr>
              <a:t>1</a:t>
            </a:r>
            <a:r>
              <a:rPr lang="zh-CN" altLang="en-US" sz="2600" b="1">
                <a:latin typeface="方正启体简体"/>
                <a:ea typeface="方正启体简体"/>
                <a:cs typeface="方正启体简体"/>
              </a:rPr>
              <a:t>）</a:t>
            </a:r>
            <a:r>
              <a:rPr sz="2600" b="1">
                <a:latin typeface="方正启体简体"/>
                <a:ea typeface="方正启体简体"/>
                <a:cs typeface="方正启体简体"/>
              </a:rPr>
              <a:t>留学教育发展历程</a:t>
            </a:r>
            <a:endParaRPr sz="2600" b="1">
              <a:latin typeface="方正启体简体"/>
              <a:ea typeface="方正启体简体"/>
              <a:cs typeface="方正启体简体"/>
            </a:endParaRPr>
          </a:p>
        </p:txBody>
      </p:sp>
      <p:sp>
        <p:nvSpPr>
          <p:cNvPr id="29" name="object 8"/>
          <p:cNvSpPr txBox="1"/>
          <p:nvPr>
            <p:custDataLst>
              <p:tags r:id="rId18"/>
            </p:custDataLst>
          </p:nvPr>
        </p:nvSpPr>
        <p:spPr>
          <a:xfrm>
            <a:off x="3361690" y="4579620"/>
            <a:ext cx="6697980" cy="1872615"/>
          </a:xfrm>
          <a:prstGeom prst="rect">
            <a:avLst/>
          </a:prstGeom>
          <a:ln w="19050">
            <a:solidFill>
              <a:srgbClr val="FF0000"/>
            </a:solidFill>
          </a:ln>
        </p:spPr>
        <p:txBody>
          <a:bodyPr vert="horz" wrap="square" lIns="0" tIns="100488" rIns="0" bIns="0"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12700">
              <a:lnSpc>
                <a:spcPct val="120000"/>
              </a:lnSpc>
            </a:pPr>
            <a:r>
              <a:rPr lang="zh-CN" sz="2400" b="1">
                <a:latin typeface="方正启体简体"/>
                <a:ea typeface="方正启体简体"/>
                <a:sym typeface="+mn-ea"/>
              </a:rPr>
              <a:t>①有利于华夏文化的传播与中外文化交流；</a:t>
            </a:r>
            <a:endParaRPr lang="zh-CN" sz="2400" b="1">
              <a:latin typeface="方正启体简体"/>
              <a:ea typeface="方正启体简体"/>
              <a:sym typeface="+mn-ea"/>
            </a:endParaRPr>
          </a:p>
          <a:p>
            <a:pPr marL="12700">
              <a:lnSpc>
                <a:spcPct val="120000"/>
              </a:lnSpc>
            </a:pPr>
            <a:r>
              <a:rPr lang="zh-CN" sz="2400" b="1">
                <a:latin typeface="方正启体简体"/>
                <a:ea typeface="方正启体简体"/>
                <a:sym typeface="+mn-ea"/>
              </a:rPr>
              <a:t>②为近代化事业培养优秀人才与中坚力量；</a:t>
            </a:r>
            <a:endParaRPr lang="zh-CN" sz="2400" b="1">
              <a:latin typeface="方正启体简体"/>
              <a:ea typeface="方正启体简体"/>
              <a:sym typeface="+mn-ea"/>
            </a:endParaRPr>
          </a:p>
          <a:p>
            <a:pPr marL="12700">
              <a:lnSpc>
                <a:spcPct val="120000"/>
              </a:lnSpc>
            </a:pPr>
            <a:r>
              <a:rPr lang="zh-CN" sz="2400" b="1">
                <a:latin typeface="方正启体简体"/>
                <a:ea typeface="方正启体简体"/>
                <a:sym typeface="+mn-ea"/>
              </a:rPr>
              <a:t>③促进近代科技发展和思想解放；</a:t>
            </a:r>
            <a:endParaRPr lang="zh-CN" sz="2400" b="1">
              <a:latin typeface="方正启体简体"/>
              <a:ea typeface="方正启体简体"/>
              <a:sym typeface="+mn-ea"/>
            </a:endParaRPr>
          </a:p>
          <a:p>
            <a:pPr marL="12700">
              <a:lnSpc>
                <a:spcPct val="120000"/>
              </a:lnSpc>
            </a:pPr>
            <a:r>
              <a:rPr lang="zh-CN" sz="2400" b="1">
                <a:latin typeface="方正启体简体"/>
                <a:ea typeface="方正启体简体"/>
                <a:sym typeface="+mn-ea"/>
              </a:rPr>
              <a:t>④促进中国教育的现代化进程。</a:t>
            </a:r>
            <a:endParaRPr lang="zh-CN" sz="2400" b="1">
              <a:latin typeface="方正启体简体"/>
              <a:ea typeface="方正启体简体"/>
              <a:cs typeface="方正启体简体"/>
              <a:sym typeface="+mn-ea"/>
            </a:endParaRPr>
          </a:p>
        </p:txBody>
      </p:sp>
      <p:sp>
        <p:nvSpPr>
          <p:cNvPr id="30" name="文本框 29"/>
          <p:cNvSpPr txBox="1"/>
          <p:nvPr>
            <p:custDataLst>
              <p:tags r:id="rId19"/>
            </p:custDataLst>
          </p:nvPr>
        </p:nvSpPr>
        <p:spPr>
          <a:xfrm>
            <a:off x="1206500" y="5008245"/>
            <a:ext cx="2033905" cy="460375"/>
          </a:xfrm>
          <a:prstGeom prst="rect">
            <a:avLst/>
          </a:prstGeom>
          <a:noFill/>
          <a:ln w="15875">
            <a:solidFill>
              <a:srgbClr val="FF0000"/>
            </a:solidFill>
          </a:ln>
        </p:spPr>
        <p:txBody>
          <a:bodyPr wrap="square" rtlCol="0" anchor="t">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2400" b="1">
                <a:solidFill>
                  <a:srgbClr val="000000"/>
                </a:solidFill>
                <a:latin typeface="方正启体简体"/>
                <a:ea typeface="方正启体简体"/>
                <a:cs typeface="方正启体简体"/>
                <a:sym typeface="+mn-ea"/>
              </a:rPr>
              <a:t>（</a:t>
            </a:r>
            <a:r>
              <a:rPr lang="en-US" altLang="zh-CN" sz="2400" b="1">
                <a:solidFill>
                  <a:srgbClr val="000000"/>
                </a:solidFill>
                <a:latin typeface="方正启体简体"/>
                <a:ea typeface="方正启体简体"/>
                <a:cs typeface="方正启体简体"/>
                <a:sym typeface="+mn-ea"/>
              </a:rPr>
              <a:t>2</a:t>
            </a:r>
            <a:r>
              <a:rPr lang="zh-CN" altLang="en-US" sz="2400" b="1">
                <a:solidFill>
                  <a:srgbClr val="000000"/>
                </a:solidFill>
                <a:latin typeface="方正启体简体"/>
                <a:ea typeface="方正启体简体"/>
                <a:cs typeface="方正启体简体"/>
                <a:sym typeface="+mn-ea"/>
              </a:rPr>
              <a:t>）作用</a:t>
            </a:r>
            <a:r>
              <a:rPr lang="en-US" altLang="zh-CN" sz="2400" b="1">
                <a:solidFill>
                  <a:srgbClr val="000000"/>
                </a:solidFill>
                <a:latin typeface="方正启体简体"/>
                <a:ea typeface="方正启体简体"/>
                <a:cs typeface="方正启体简体"/>
                <a:sym typeface="+mn-ea"/>
              </a:rPr>
              <a:t>:</a:t>
            </a:r>
            <a:endParaRPr lang="en-US" altLang="zh-CN" sz="2400" b="1">
              <a:solidFill>
                <a:srgbClr val="000000"/>
              </a:solidFill>
              <a:latin typeface="方正启体简体"/>
              <a:ea typeface="方正启体简体"/>
              <a:cs typeface="方正启体简体"/>
              <a:sym typeface="+mn-ea"/>
            </a:endParaRPr>
          </a:p>
        </p:txBody>
      </p:sp>
      <p:sp>
        <p:nvSpPr>
          <p:cNvPr id="31" name="文本框 30"/>
          <p:cNvSpPr txBox="1"/>
          <p:nvPr>
            <p:custDataLst>
              <p:tags r:id="rId20"/>
            </p:custDataLst>
          </p:nvPr>
        </p:nvSpPr>
        <p:spPr>
          <a:xfrm>
            <a:off x="839470" y="445135"/>
            <a:ext cx="2500630" cy="521970"/>
          </a:xfrm>
          <a:prstGeom prst="rect">
            <a:avLst/>
          </a:prstGeom>
          <a:noFill/>
          <a:ln>
            <a:noFill/>
          </a:ln>
        </p:spPr>
        <p:txBody>
          <a:bodyPr wrap="square"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12700">
              <a:spcBef>
                <a:spcPts val="95"/>
              </a:spcBef>
            </a:pPr>
            <a:r>
              <a:rPr lang="en-US" sz="2800" b="1" spc="-5">
                <a:solidFill>
                  <a:srgbClr val="FF0000"/>
                </a:solidFill>
                <a:latin typeface="方正启体简体"/>
                <a:ea typeface="方正启体简体"/>
                <a:cs typeface="方正启体简体"/>
                <a:sym typeface="+mn-ea"/>
              </a:rPr>
              <a:t>2</a:t>
            </a:r>
            <a:r>
              <a:rPr lang="zh-CN" altLang="en-US" sz="2800" b="1" spc="-5">
                <a:solidFill>
                  <a:srgbClr val="FF0000"/>
                </a:solidFill>
                <a:latin typeface="方正启体简体"/>
                <a:ea typeface="方正启体简体"/>
                <a:cs typeface="方正启体简体"/>
                <a:sym typeface="+mn-ea"/>
              </a:rPr>
              <a:t>、</a:t>
            </a:r>
            <a:r>
              <a:rPr sz="2800" b="1" spc="-5">
                <a:solidFill>
                  <a:srgbClr val="FF0000"/>
                </a:solidFill>
                <a:latin typeface="方正启体简体"/>
                <a:ea typeface="方正启体简体"/>
                <a:cs typeface="方正启体简体"/>
                <a:sym typeface="+mn-ea"/>
              </a:rPr>
              <a:t>留学教育</a:t>
            </a:r>
            <a:endParaRPr lang="zh-CN" altLang="en-US" sz="2800" b="1" spc="-5">
              <a:solidFill>
                <a:srgbClr val="FF0000"/>
              </a:solidFill>
              <a:latin typeface="方正启体简体"/>
              <a:ea typeface="方正启体简体"/>
              <a:cs typeface="方正启体简体"/>
              <a:sym typeface="+mn-ea"/>
            </a:endParaRPr>
          </a:p>
        </p:txBody>
      </p:sp>
      <p:sp>
        <p:nvSpPr>
          <p:cNvPr id="32" name="下箭头 31"/>
          <p:cNvSpPr/>
          <p:nvPr>
            <p:custDataLst>
              <p:tags r:id="rId21"/>
            </p:custDataLst>
          </p:nvPr>
        </p:nvSpPr>
        <p:spPr>
          <a:xfrm>
            <a:off x="1995805" y="2349500"/>
            <a:ext cx="144780" cy="1007745"/>
          </a:xfrm>
          <a:prstGeom prst="downArrow">
            <a:avLst/>
          </a:prstGeom>
          <a:solidFill>
            <a:srgbClr val="FFFF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方正启体简体"/>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FFFFFF"/>
                </a:solidFill>
                <a:latin typeface="方正启体简体"/>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FFFFFF"/>
                </a:solidFill>
                <a:latin typeface="方正启体简体"/>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FFFFFF"/>
                </a:solidFill>
                <a:latin typeface="方正启体简体"/>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FFFFFF"/>
                </a:solidFill>
                <a:latin typeface="方正启体简体"/>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FFFFFF"/>
                </a:solidFill>
                <a:latin typeface="方正启体简体"/>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FFFFFF"/>
                </a:solidFill>
                <a:latin typeface="方正启体简体"/>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FFFFFF"/>
                </a:solidFill>
                <a:latin typeface="方正启体简体"/>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FFFFFF"/>
                </a:solidFill>
                <a:latin typeface="方正启体简体"/>
                <a:ea typeface="宋体" panose="02010600030101010101" pitchFamily="2" charset="-122"/>
                <a:cs typeface="+mn-cs"/>
              </a:defRPr>
            </a:lvl9pPr>
          </a:lstStyle>
          <a:p>
            <a:pPr algn="ctr"/>
            <a:endParaRPr lang="zh-CN" altLang="en-US"/>
          </a:p>
        </p:txBody>
      </p:sp>
      <p:sp>
        <p:nvSpPr>
          <p:cNvPr id="33" name="下箭头 32"/>
          <p:cNvSpPr/>
          <p:nvPr>
            <p:custDataLst>
              <p:tags r:id="rId22"/>
            </p:custDataLst>
          </p:nvPr>
        </p:nvSpPr>
        <p:spPr>
          <a:xfrm>
            <a:off x="3823335" y="2432050"/>
            <a:ext cx="144780" cy="1007745"/>
          </a:xfrm>
          <a:prstGeom prst="downArrow">
            <a:avLst/>
          </a:prstGeom>
          <a:solidFill>
            <a:srgbClr val="FFFF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方正启体简体"/>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FFFFFF"/>
                </a:solidFill>
                <a:latin typeface="方正启体简体"/>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FFFFFF"/>
                </a:solidFill>
                <a:latin typeface="方正启体简体"/>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FFFFFF"/>
                </a:solidFill>
                <a:latin typeface="方正启体简体"/>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FFFFFF"/>
                </a:solidFill>
                <a:latin typeface="方正启体简体"/>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FFFFFF"/>
                </a:solidFill>
                <a:latin typeface="方正启体简体"/>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FFFFFF"/>
                </a:solidFill>
                <a:latin typeface="方正启体简体"/>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FFFFFF"/>
                </a:solidFill>
                <a:latin typeface="方正启体简体"/>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FFFFFF"/>
                </a:solidFill>
                <a:latin typeface="方正启体简体"/>
                <a:ea typeface="宋体" panose="02010600030101010101" pitchFamily="2" charset="-122"/>
                <a:cs typeface="+mn-cs"/>
              </a:defRPr>
            </a:lvl9pPr>
          </a:lstStyle>
          <a:p>
            <a:pPr algn="ctr"/>
            <a:endParaRPr lang="zh-CN" altLang="en-US"/>
          </a:p>
        </p:txBody>
      </p:sp>
      <p:sp>
        <p:nvSpPr>
          <p:cNvPr id="34" name="下箭头 33"/>
          <p:cNvSpPr/>
          <p:nvPr>
            <p:custDataLst>
              <p:tags r:id="rId23"/>
            </p:custDataLst>
          </p:nvPr>
        </p:nvSpPr>
        <p:spPr>
          <a:xfrm>
            <a:off x="5593080" y="2403475"/>
            <a:ext cx="144780" cy="1007745"/>
          </a:xfrm>
          <a:prstGeom prst="downArrow">
            <a:avLst/>
          </a:prstGeom>
          <a:solidFill>
            <a:srgbClr val="FFFF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方正启体简体"/>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FFFFFF"/>
                </a:solidFill>
                <a:latin typeface="方正启体简体"/>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FFFFFF"/>
                </a:solidFill>
                <a:latin typeface="方正启体简体"/>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FFFFFF"/>
                </a:solidFill>
                <a:latin typeface="方正启体简体"/>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FFFFFF"/>
                </a:solidFill>
                <a:latin typeface="方正启体简体"/>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FFFFFF"/>
                </a:solidFill>
                <a:latin typeface="方正启体简体"/>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FFFFFF"/>
                </a:solidFill>
                <a:latin typeface="方正启体简体"/>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FFFFFF"/>
                </a:solidFill>
                <a:latin typeface="方正启体简体"/>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FFFFFF"/>
                </a:solidFill>
                <a:latin typeface="方正启体简体"/>
                <a:ea typeface="宋体" panose="02010600030101010101" pitchFamily="2" charset="-122"/>
                <a:cs typeface="+mn-cs"/>
              </a:defRPr>
            </a:lvl9pPr>
          </a:lstStyle>
          <a:p>
            <a:pPr algn="ctr"/>
            <a:endParaRPr lang="zh-CN" altLang="en-US"/>
          </a:p>
        </p:txBody>
      </p:sp>
      <p:sp>
        <p:nvSpPr>
          <p:cNvPr id="35" name="下箭头 34"/>
          <p:cNvSpPr/>
          <p:nvPr>
            <p:custDataLst>
              <p:tags r:id="rId24"/>
            </p:custDataLst>
          </p:nvPr>
        </p:nvSpPr>
        <p:spPr>
          <a:xfrm>
            <a:off x="7214235" y="2453640"/>
            <a:ext cx="179070" cy="833120"/>
          </a:xfrm>
          <a:prstGeom prst="downArrow">
            <a:avLst/>
          </a:prstGeom>
          <a:solidFill>
            <a:srgbClr val="FFFF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方正启体简体"/>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FFFFFF"/>
                </a:solidFill>
                <a:latin typeface="方正启体简体"/>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FFFFFF"/>
                </a:solidFill>
                <a:latin typeface="方正启体简体"/>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FFFFFF"/>
                </a:solidFill>
                <a:latin typeface="方正启体简体"/>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FFFFFF"/>
                </a:solidFill>
                <a:latin typeface="方正启体简体"/>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FFFFFF"/>
                </a:solidFill>
                <a:latin typeface="方正启体简体"/>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FFFFFF"/>
                </a:solidFill>
                <a:latin typeface="方正启体简体"/>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FFFFFF"/>
                </a:solidFill>
                <a:latin typeface="方正启体简体"/>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FFFFFF"/>
                </a:solidFill>
                <a:latin typeface="方正启体简体"/>
                <a:ea typeface="宋体" panose="02010600030101010101" pitchFamily="2" charset="-122"/>
                <a:cs typeface="+mn-cs"/>
              </a:defRPr>
            </a:lvl9pPr>
          </a:lstStyle>
          <a:p>
            <a:pPr algn="ctr"/>
            <a:endParaRPr lang="zh-CN" altLang="en-US"/>
          </a:p>
        </p:txBody>
      </p:sp>
      <p:sp>
        <p:nvSpPr>
          <p:cNvPr id="36" name="下箭头 35"/>
          <p:cNvSpPr/>
          <p:nvPr>
            <p:custDataLst>
              <p:tags r:id="rId25"/>
            </p:custDataLst>
          </p:nvPr>
        </p:nvSpPr>
        <p:spPr>
          <a:xfrm>
            <a:off x="9012555" y="2453005"/>
            <a:ext cx="179070" cy="958215"/>
          </a:xfrm>
          <a:prstGeom prst="downArrow">
            <a:avLst/>
          </a:prstGeom>
          <a:solidFill>
            <a:srgbClr val="FFFF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方正启体简体"/>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FFFFFF"/>
                </a:solidFill>
                <a:latin typeface="方正启体简体"/>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FFFFFF"/>
                </a:solidFill>
                <a:latin typeface="方正启体简体"/>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FFFFFF"/>
                </a:solidFill>
                <a:latin typeface="方正启体简体"/>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FFFFFF"/>
                </a:solidFill>
                <a:latin typeface="方正启体简体"/>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FFFFFF"/>
                </a:solidFill>
                <a:latin typeface="方正启体简体"/>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FFFFFF"/>
                </a:solidFill>
                <a:latin typeface="方正启体简体"/>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FFFFFF"/>
                </a:solidFill>
                <a:latin typeface="方正启体简体"/>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FFFFFF"/>
                </a:solidFill>
                <a:latin typeface="方正启体简体"/>
                <a:ea typeface="宋体" panose="02010600030101010101" pitchFamily="2" charset="-122"/>
                <a:cs typeface="+mn-cs"/>
              </a:defRPr>
            </a:lvl9pPr>
          </a:lstStyle>
          <a:p>
            <a:pPr algn="ctr"/>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2"/>
                                        </p:tgtEl>
                                        <p:attrNameLst>
                                          <p:attrName>style.visibility</p:attrName>
                                        </p:attrNameLst>
                                      </p:cBhvr>
                                      <p:to>
                                        <p:strVal val="visible"/>
                                      </p:to>
                                    </p:set>
                                    <p:anim calcmode="lin" valueType="num">
                                      <p:cBhvr additive="base">
                                        <p:cTn id="7" dur="500" fill="hold"/>
                                        <p:tgtEl>
                                          <p:spTgt spid="32"/>
                                        </p:tgtEl>
                                        <p:attrNameLst>
                                          <p:attrName>ppt_x</p:attrName>
                                        </p:attrNameLst>
                                      </p:cBhvr>
                                      <p:tavLst>
                                        <p:tav tm="0">
                                          <p:val>
                                            <p:strVal val="#ppt_x"/>
                                          </p:val>
                                        </p:tav>
                                        <p:tav tm="100000">
                                          <p:val>
                                            <p:strVal val="#ppt_x"/>
                                          </p:val>
                                        </p:tav>
                                      </p:tavLst>
                                    </p:anim>
                                    <p:anim calcmode="lin" valueType="num">
                                      <p:cBhvr additive="base">
                                        <p:cTn id="8" dur="500" fill="hold"/>
                                        <p:tgtEl>
                                          <p:spTgt spid="32"/>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33"/>
                                        </p:tgtEl>
                                        <p:attrNameLst>
                                          <p:attrName>style.visibility</p:attrName>
                                        </p:attrNameLst>
                                      </p:cBhvr>
                                      <p:to>
                                        <p:strVal val="visible"/>
                                      </p:to>
                                    </p:set>
                                    <p:anim calcmode="lin" valueType="num">
                                      <p:cBhvr additive="base">
                                        <p:cTn id="19" dur="500" fill="hold"/>
                                        <p:tgtEl>
                                          <p:spTgt spid="33"/>
                                        </p:tgtEl>
                                        <p:attrNameLst>
                                          <p:attrName>ppt_x</p:attrName>
                                        </p:attrNameLst>
                                      </p:cBhvr>
                                      <p:tavLst>
                                        <p:tav tm="0">
                                          <p:val>
                                            <p:strVal val="#ppt_x"/>
                                          </p:val>
                                        </p:tav>
                                        <p:tav tm="100000">
                                          <p:val>
                                            <p:strVal val="#ppt_x"/>
                                          </p:val>
                                        </p:tav>
                                      </p:tavLst>
                                    </p:anim>
                                    <p:anim calcmode="lin" valueType="num">
                                      <p:cBhvr additive="base">
                                        <p:cTn id="20" dur="500" fill="hold"/>
                                        <p:tgtEl>
                                          <p:spTgt spid="33"/>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34"/>
                                        </p:tgtEl>
                                        <p:attrNameLst>
                                          <p:attrName>style.visibility</p:attrName>
                                        </p:attrNameLst>
                                      </p:cBhvr>
                                      <p:to>
                                        <p:strVal val="visible"/>
                                      </p:to>
                                    </p:set>
                                    <p:anim calcmode="lin" valueType="num">
                                      <p:cBhvr additive="base">
                                        <p:cTn id="31" dur="500" fill="hold"/>
                                        <p:tgtEl>
                                          <p:spTgt spid="34"/>
                                        </p:tgtEl>
                                        <p:attrNameLst>
                                          <p:attrName>ppt_x</p:attrName>
                                        </p:attrNameLst>
                                      </p:cBhvr>
                                      <p:tavLst>
                                        <p:tav tm="0">
                                          <p:val>
                                            <p:strVal val="#ppt_x"/>
                                          </p:val>
                                        </p:tav>
                                        <p:tav tm="100000">
                                          <p:val>
                                            <p:strVal val="#ppt_x"/>
                                          </p:val>
                                        </p:tav>
                                      </p:tavLst>
                                    </p:anim>
                                    <p:anim calcmode="lin" valueType="num">
                                      <p:cBhvr additive="base">
                                        <p:cTn id="32" dur="500" fill="hold"/>
                                        <p:tgtEl>
                                          <p:spTgt spid="34"/>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4" dur="500" fill="hold" grpId="0" nodeType="clickEffect">
                                  <p:stCondLst>
                                    <p:cond delay="0"/>
                                  </p:stCondLst>
                                  <p:childTnLst>
                                    <p:set>
                                      <p:cBhvr>
                                        <p:cTn id="36" dur="1" fill="hold">
                                          <p:stCondLst>
                                            <p:cond delay="0"/>
                                          </p:stCondLst>
                                        </p:cTn>
                                        <p:tgtEl>
                                          <p:spTgt spid="7"/>
                                        </p:tgtEl>
                                        <p:attrNameLst>
                                          <p:attrName>style.visibility</p:attrName>
                                        </p:attrNameLst>
                                      </p:cBhvr>
                                      <p:to>
                                        <p:strVal val="visible"/>
                                      </p:to>
                                    </p:set>
                                    <p:anim calcmode="lin" valueType="num">
                                      <p:cBhvr additive="base">
                                        <p:cTn id="37" dur="500" fill="hold"/>
                                        <p:tgtEl>
                                          <p:spTgt spid="7"/>
                                        </p:tgtEl>
                                        <p:attrNameLst>
                                          <p:attrName>ppt_x</p:attrName>
                                        </p:attrNameLst>
                                      </p:cBhvr>
                                      <p:tavLst>
                                        <p:tav tm="0">
                                          <p:val>
                                            <p:strVal val="#ppt_x"/>
                                          </p:val>
                                        </p:tav>
                                        <p:tav tm="100000">
                                          <p:val>
                                            <p:strVal val="#ppt_x"/>
                                          </p:val>
                                        </p:tav>
                                      </p:tavLst>
                                    </p:anim>
                                    <p:anim calcmode="lin" valueType="num">
                                      <p:cBhvr additive="base">
                                        <p:cTn id="3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p:stCondLst>
                              <p:cond delay="0"/>
                            </p:stCondLst>
                            <p:childTnLst>
                              <p:par>
                                <p:cTn id="41" presetID="2" presetClass="entr" presetSubtype="4" dur="500" fill="hold" grpId="0" nodeType="clickEffect">
                                  <p:stCondLst>
                                    <p:cond delay="0"/>
                                  </p:stCondLst>
                                  <p:childTnLst>
                                    <p:set>
                                      <p:cBhvr>
                                        <p:cTn id="42" dur="1" fill="hold">
                                          <p:stCondLst>
                                            <p:cond delay="0"/>
                                          </p:stCondLst>
                                        </p:cTn>
                                        <p:tgtEl>
                                          <p:spTgt spid="35"/>
                                        </p:tgtEl>
                                        <p:attrNameLst>
                                          <p:attrName>style.visibility</p:attrName>
                                        </p:attrNameLst>
                                      </p:cBhvr>
                                      <p:to>
                                        <p:strVal val="visible"/>
                                      </p:to>
                                    </p:set>
                                    <p:anim calcmode="lin" valueType="num">
                                      <p:cBhvr additive="base">
                                        <p:cTn id="43" dur="500" fill="hold"/>
                                        <p:tgtEl>
                                          <p:spTgt spid="35"/>
                                        </p:tgtEl>
                                        <p:attrNameLst>
                                          <p:attrName>ppt_x</p:attrName>
                                        </p:attrNameLst>
                                      </p:cBhvr>
                                      <p:tavLst>
                                        <p:tav tm="0">
                                          <p:val>
                                            <p:strVal val="#ppt_x"/>
                                          </p:val>
                                        </p:tav>
                                        <p:tav tm="100000">
                                          <p:val>
                                            <p:strVal val="#ppt_x"/>
                                          </p:val>
                                        </p:tav>
                                      </p:tavLst>
                                    </p:anim>
                                    <p:anim calcmode="lin" valueType="num">
                                      <p:cBhvr additive="base">
                                        <p:cTn id="44" dur="500" fill="hold"/>
                                        <p:tgtEl>
                                          <p:spTgt spid="35"/>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p:stCondLst>
                              <p:cond delay="0"/>
                            </p:stCondLst>
                            <p:childTnLst>
                              <p:par>
                                <p:cTn id="47" presetID="2" presetClass="entr" presetSubtype="4" dur="500" fill="hold" grpId="0" nodeType="clickEffect">
                                  <p:stCondLst>
                                    <p:cond delay="0"/>
                                  </p:stCondLst>
                                  <p:childTnLst>
                                    <p:set>
                                      <p:cBhvr>
                                        <p:cTn id="48" dur="1" fill="hold">
                                          <p:stCondLst>
                                            <p:cond delay="0"/>
                                          </p:stCondLst>
                                        </p:cTn>
                                        <p:tgtEl>
                                          <p:spTgt spid="16"/>
                                        </p:tgtEl>
                                        <p:attrNameLst>
                                          <p:attrName>style.visibility</p:attrName>
                                        </p:attrNameLst>
                                      </p:cBhvr>
                                      <p:to>
                                        <p:strVal val="visible"/>
                                      </p:to>
                                    </p:set>
                                    <p:anim calcmode="lin" valueType="num">
                                      <p:cBhvr additive="base">
                                        <p:cTn id="49" dur="500" fill="hold"/>
                                        <p:tgtEl>
                                          <p:spTgt spid="16"/>
                                        </p:tgtEl>
                                        <p:attrNameLst>
                                          <p:attrName>ppt_x</p:attrName>
                                        </p:attrNameLst>
                                      </p:cBhvr>
                                      <p:tavLst>
                                        <p:tav tm="0">
                                          <p:val>
                                            <p:strVal val="#ppt_x"/>
                                          </p:val>
                                        </p:tav>
                                        <p:tav tm="100000">
                                          <p:val>
                                            <p:strVal val="#ppt_x"/>
                                          </p:val>
                                        </p:tav>
                                      </p:tavLst>
                                    </p:anim>
                                    <p:anim calcmode="lin" valueType="num">
                                      <p:cBhvr additive="base">
                                        <p:cTn id="50"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51" fill="hold" nodeType="clickPar">
                      <p:stCondLst>
                        <p:cond delay="indefinite"/>
                      </p:stCondLst>
                      <p:childTnLst>
                        <p:par>
                          <p:cTn id="52" fill="hold">
                            <p:stCondLst>
                              <p:cond delay="0"/>
                            </p:stCondLst>
                            <p:childTnLst>
                              <p:par>
                                <p:cTn id="53" presetID="2" presetClass="entr" presetSubtype="4" dur="500" fill="hold" grpId="0" nodeType="clickEffect">
                                  <p:stCondLst>
                                    <p:cond delay="0"/>
                                  </p:stCondLst>
                                  <p:childTnLst>
                                    <p:set>
                                      <p:cBhvr>
                                        <p:cTn id="54" dur="1" fill="hold">
                                          <p:stCondLst>
                                            <p:cond delay="0"/>
                                          </p:stCondLst>
                                        </p:cTn>
                                        <p:tgtEl>
                                          <p:spTgt spid="36"/>
                                        </p:tgtEl>
                                        <p:attrNameLst>
                                          <p:attrName>style.visibility</p:attrName>
                                        </p:attrNameLst>
                                      </p:cBhvr>
                                      <p:to>
                                        <p:strVal val="visible"/>
                                      </p:to>
                                    </p:set>
                                    <p:anim calcmode="lin" valueType="num">
                                      <p:cBhvr additive="base">
                                        <p:cTn id="55" dur="500" fill="hold"/>
                                        <p:tgtEl>
                                          <p:spTgt spid="36"/>
                                        </p:tgtEl>
                                        <p:attrNameLst>
                                          <p:attrName>ppt_x</p:attrName>
                                        </p:attrNameLst>
                                      </p:cBhvr>
                                      <p:tavLst>
                                        <p:tav tm="0">
                                          <p:val>
                                            <p:strVal val="#ppt_x"/>
                                          </p:val>
                                        </p:tav>
                                        <p:tav tm="100000">
                                          <p:val>
                                            <p:strVal val="#ppt_x"/>
                                          </p:val>
                                        </p:tav>
                                      </p:tavLst>
                                    </p:anim>
                                    <p:anim calcmode="lin" valueType="num">
                                      <p:cBhvr additive="base">
                                        <p:cTn id="56" dur="500" fill="hold"/>
                                        <p:tgtEl>
                                          <p:spTgt spid="36"/>
                                        </p:tgtEl>
                                        <p:attrNameLst>
                                          <p:attrName>ppt_y</p:attrName>
                                        </p:attrNameLst>
                                      </p:cBhvr>
                                      <p:tavLst>
                                        <p:tav tm="0">
                                          <p:val>
                                            <p:strVal val="1+#ppt_h/2"/>
                                          </p:val>
                                        </p:tav>
                                        <p:tav tm="100000">
                                          <p:val>
                                            <p:strVal val="#ppt_y"/>
                                          </p:val>
                                        </p:tav>
                                      </p:tavLst>
                                    </p:anim>
                                  </p:childTnLst>
                                </p:cTn>
                              </p:par>
                            </p:childTnLst>
                          </p:cTn>
                        </p:par>
                      </p:childTnLst>
                    </p:cTn>
                  </p:par>
                  <p:par>
                    <p:cTn id="57" fill="hold" nodeType="clickPar">
                      <p:stCondLst>
                        <p:cond delay="indefinite"/>
                      </p:stCondLst>
                      <p:childTnLst>
                        <p:par>
                          <p:cTn id="58" fill="hold">
                            <p:stCondLst>
                              <p:cond delay="0"/>
                            </p:stCondLst>
                            <p:childTnLst>
                              <p:par>
                                <p:cTn id="59" presetID="2" presetClass="entr" presetSubtype="4" dur="500" fill="hold" grpId="1" nodeType="clickEffect">
                                  <p:stCondLst>
                                    <p:cond delay="0"/>
                                  </p:stCondLst>
                                  <p:childTnLst>
                                    <p:set>
                                      <p:cBhvr>
                                        <p:cTn id="60" dur="1" fill="hold">
                                          <p:stCondLst>
                                            <p:cond delay="0"/>
                                          </p:stCondLst>
                                        </p:cTn>
                                        <p:tgtEl>
                                          <p:spTgt spid="36"/>
                                        </p:tgtEl>
                                        <p:attrNameLst>
                                          <p:attrName>style.visibility</p:attrName>
                                        </p:attrNameLst>
                                      </p:cBhvr>
                                      <p:to>
                                        <p:strVal val="visible"/>
                                      </p:to>
                                    </p:set>
                                    <p:anim calcmode="lin" valueType="num">
                                      <p:cBhvr additive="base">
                                        <p:cTn id="61" dur="500" fill="hold"/>
                                        <p:tgtEl>
                                          <p:spTgt spid="36"/>
                                        </p:tgtEl>
                                        <p:attrNameLst>
                                          <p:attrName>ppt_x</p:attrName>
                                        </p:attrNameLst>
                                      </p:cBhvr>
                                      <p:tavLst>
                                        <p:tav tm="0">
                                          <p:val>
                                            <p:strVal val="#ppt_x"/>
                                          </p:val>
                                        </p:tav>
                                        <p:tav tm="100000">
                                          <p:val>
                                            <p:strVal val="#ppt_x"/>
                                          </p:val>
                                        </p:tav>
                                      </p:tavLst>
                                    </p:anim>
                                    <p:anim calcmode="lin" valueType="num">
                                      <p:cBhvr additive="base">
                                        <p:cTn id="62" dur="500" fill="hold"/>
                                        <p:tgtEl>
                                          <p:spTgt spid="36"/>
                                        </p:tgtEl>
                                        <p:attrNameLst>
                                          <p:attrName>ppt_y</p:attrName>
                                        </p:attrNameLst>
                                      </p:cBhvr>
                                      <p:tavLst>
                                        <p:tav tm="0">
                                          <p:val>
                                            <p:strVal val="1+#ppt_h/2"/>
                                          </p:val>
                                        </p:tav>
                                        <p:tav tm="100000">
                                          <p:val>
                                            <p:strVal val="#ppt_y"/>
                                          </p:val>
                                        </p:tav>
                                      </p:tavLst>
                                    </p:anim>
                                  </p:childTnLst>
                                </p:cTn>
                              </p:par>
                            </p:childTnLst>
                          </p:cTn>
                        </p:par>
                      </p:childTnLst>
                    </p:cTn>
                  </p:par>
                  <p:par>
                    <p:cTn id="63" fill="hold" nodeType="clickPar">
                      <p:stCondLst>
                        <p:cond delay="indefinite"/>
                      </p:stCondLst>
                      <p:childTnLst>
                        <p:par>
                          <p:cTn id="64" fill="hold">
                            <p:stCondLst>
                              <p:cond delay="0"/>
                            </p:stCondLst>
                            <p:childTnLst>
                              <p:par>
                                <p:cTn id="65" presetID="2" presetClass="entr" presetSubtype="4" dur="500" fill="hold" grpId="0" nodeType="clickEffect">
                                  <p:stCondLst>
                                    <p:cond delay="0"/>
                                  </p:stCondLst>
                                  <p:childTnLst>
                                    <p:set>
                                      <p:cBhvr>
                                        <p:cTn id="66" dur="1" fill="hold">
                                          <p:stCondLst>
                                            <p:cond delay="0"/>
                                          </p:stCondLst>
                                        </p:cTn>
                                        <p:tgtEl>
                                          <p:spTgt spid="24"/>
                                        </p:tgtEl>
                                        <p:attrNameLst>
                                          <p:attrName>style.visibility</p:attrName>
                                        </p:attrNameLst>
                                      </p:cBhvr>
                                      <p:to>
                                        <p:strVal val="visible"/>
                                      </p:to>
                                    </p:set>
                                    <p:anim calcmode="lin" valueType="num">
                                      <p:cBhvr additive="base">
                                        <p:cTn id="67" dur="500" fill="hold"/>
                                        <p:tgtEl>
                                          <p:spTgt spid="24"/>
                                        </p:tgtEl>
                                        <p:attrNameLst>
                                          <p:attrName>ppt_x</p:attrName>
                                        </p:attrNameLst>
                                      </p:cBhvr>
                                      <p:tavLst>
                                        <p:tav tm="0">
                                          <p:val>
                                            <p:strVal val="#ppt_x"/>
                                          </p:val>
                                        </p:tav>
                                        <p:tav tm="100000">
                                          <p:val>
                                            <p:strVal val="#ppt_x"/>
                                          </p:val>
                                        </p:tav>
                                      </p:tavLst>
                                    </p:anim>
                                    <p:anim calcmode="lin" valueType="num">
                                      <p:cBhvr additive="base">
                                        <p:cTn id="68"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69" fill="hold" nodeType="clickPar">
                      <p:stCondLst>
                        <p:cond delay="indefinite"/>
                      </p:stCondLst>
                      <p:childTnLst>
                        <p:par>
                          <p:cTn id="70" fill="hold">
                            <p:stCondLst>
                              <p:cond delay="0"/>
                            </p:stCondLst>
                            <p:childTnLst>
                              <p:par>
                                <p:cTn id="71" presetID="45" presetClass="entr" presetSubtype="0" dur="2000" fill="hold" grpId="0" nodeType="clickEffect">
                                  <p:stCondLst>
                                    <p:cond delay="0"/>
                                  </p:stCondLst>
                                  <p:childTnLst>
                                    <p:set>
                                      <p:cBhvr>
                                        <p:cTn id="72" dur="1" fill="hold">
                                          <p:stCondLst>
                                            <p:cond delay="0"/>
                                          </p:stCondLst>
                                        </p:cTn>
                                        <p:tgtEl>
                                          <p:spTgt spid="29"/>
                                        </p:tgtEl>
                                        <p:attrNameLst>
                                          <p:attrName>style.visibility</p:attrName>
                                        </p:attrNameLst>
                                      </p:cBhvr>
                                      <p:to>
                                        <p:strVal val="visible"/>
                                      </p:to>
                                    </p:set>
                                    <p:animEffect transition="in" filter="fade">
                                      <p:cBhvr>
                                        <p:cTn id="73" dur="2000"/>
                                        <p:tgtEl>
                                          <p:spTgt spid="29"/>
                                        </p:tgtEl>
                                      </p:cBhvr>
                                    </p:animEffect>
                                    <p:anim calcmode="lin" valueType="num">
                                      <p:cBhvr>
                                        <p:cTn id="74" dur="2000" fill="hold"/>
                                        <p:tgtEl>
                                          <p:spTgt spid="29"/>
                                        </p:tgtEl>
                                        <p:attrNameLst>
                                          <p:attrName>ppt_w</p:attrName>
                                        </p:attrNameLst>
                                      </p:cBhvr>
                                      <p:tavLst>
                                        <p:tav tm="0" fmla="#ppt_w*sin(2.5*pi*$)">
                                          <p:val>
                                            <p:fltVal val="0"/>
                                          </p:val>
                                        </p:tav>
                                        <p:tav tm="100000">
                                          <p:val>
                                            <p:fltVal val="1"/>
                                          </p:val>
                                        </p:tav>
                                      </p:tavLst>
                                    </p:anim>
                                    <p:anim calcmode="lin" valueType="num">
                                      <p:cBhvr>
                                        <p:cTn id="75" dur="2000" fill="hold"/>
                                        <p:tgtEl>
                                          <p:spTgt spid="29"/>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p:bldP spid="5" grpId="0"/>
      <p:bldP spid="33" grpId="0"/>
      <p:bldP spid="11" grpId="0"/>
      <p:bldP spid="34" grpId="0"/>
      <p:bldP spid="7" grpId="0"/>
      <p:bldP spid="35" grpId="0"/>
      <p:bldP spid="16" grpId="0"/>
      <p:bldP spid="36" grpId="0"/>
      <p:bldP spid="36" grpId="1"/>
      <p:bldP spid="24" grpId="0"/>
      <p:bldP spid="29"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文本占位符 2"/>
          <p:cNvSpPr>
            <a:spLocks noGrp="1"/>
          </p:cNvSpPr>
          <p:nvPr>
            <p:ph type="body" idx="4294967295"/>
            <p:custDataLst>
              <p:tags r:id="rId3"/>
            </p:custDataLst>
          </p:nvPr>
        </p:nvSpPr>
        <p:spPr>
          <a:xfrm>
            <a:off x="479425" y="476250"/>
            <a:ext cx="11228070" cy="6113780"/>
          </a:xfrm>
        </p:spPr>
        <p:txBody>
          <a:bodyPr/>
          <a:lstStyle/>
          <a:p>
            <a:pPr marL="0" indent="0">
              <a:buNone/>
            </a:pPr>
            <a:r>
              <a:rPr lang="zh-CN" sz="2400" b="1">
                <a:latin typeface="方正启体简体"/>
                <a:ea typeface="方正启体简体"/>
                <a:cs typeface="方正启体简体"/>
                <a:sym typeface="+mn-ea"/>
              </a:rPr>
              <a:t>（</a:t>
            </a:r>
            <a:r>
              <a:rPr lang="en-US" altLang="zh-CN" sz="2400" b="1">
                <a:latin typeface="方正启体简体"/>
                <a:ea typeface="方正启体简体"/>
                <a:cs typeface="方正启体简体"/>
                <a:sym typeface="+mn-ea"/>
              </a:rPr>
              <a:t>3</a:t>
            </a:r>
            <a:r>
              <a:rPr lang="zh-CN" altLang="en-US" sz="2400" b="1">
                <a:latin typeface="方正启体简体"/>
                <a:ea typeface="方正启体简体"/>
                <a:cs typeface="方正启体简体"/>
                <a:sym typeface="+mn-ea"/>
              </a:rPr>
              <a:t>）</a:t>
            </a:r>
            <a:r>
              <a:rPr lang="zh-CN" sz="2400" b="1">
                <a:latin typeface="方正启体简体"/>
                <a:ea typeface="方正启体简体"/>
                <a:cs typeface="方正启体简体"/>
                <a:sym typeface="+mn-ea"/>
              </a:rPr>
              <a:t>特点：</a:t>
            </a:r>
            <a:endParaRPr lang="en-US" sz="2400" b="1">
              <a:latin typeface="方正启体简体"/>
              <a:ea typeface="方正启体简体"/>
              <a:cs typeface="方正启体简体"/>
              <a:sym typeface="+mn-ea"/>
            </a:endParaRPr>
          </a:p>
          <a:p>
            <a:pPr marL="0" indent="0">
              <a:buNone/>
            </a:pPr>
            <a:r>
              <a:rPr lang="en-US" sz="2400" b="1">
                <a:solidFill>
                  <a:schemeClr val="tx1"/>
                </a:solidFill>
                <a:latin typeface="方正启体简体"/>
                <a:ea typeface="方正启体简体"/>
                <a:cs typeface="方正启体简体"/>
                <a:sym typeface="+mn-ea"/>
              </a:rPr>
              <a:t>1)</a:t>
            </a:r>
            <a:r>
              <a:rPr lang="zh-CN" sz="2400" b="1">
                <a:latin typeface="方正启体简体"/>
                <a:ea typeface="方正启体简体"/>
                <a:cs typeface="方正启体简体"/>
                <a:sym typeface="+mn-ea"/>
              </a:rPr>
              <a:t>起初留学风气未开、招生规模不大</a:t>
            </a:r>
            <a:r>
              <a:rPr lang="en-US" sz="2400" b="1">
                <a:latin typeface="方正启体简体"/>
                <a:ea typeface="方正启体简体"/>
                <a:cs typeface="方正启体简体"/>
                <a:sym typeface="+mn-ea"/>
              </a:rPr>
              <a:t>,</a:t>
            </a:r>
            <a:r>
              <a:rPr lang="zh-CN" sz="2400" b="1">
                <a:latin typeface="方正启体简体"/>
                <a:ea typeface="方正启体简体"/>
                <a:cs typeface="方正启体简体"/>
                <a:sym typeface="+mn-ea"/>
              </a:rPr>
              <a:t>每年赴外留学人数较少</a:t>
            </a:r>
            <a:r>
              <a:rPr lang="en-US" sz="2400" b="1">
                <a:latin typeface="方正启体简体"/>
                <a:ea typeface="方正启体简体"/>
                <a:cs typeface="方正启体简体"/>
                <a:sym typeface="+mn-ea"/>
              </a:rPr>
              <a:t>;</a:t>
            </a:r>
            <a:r>
              <a:rPr lang="zh-CN" sz="2400" b="1">
                <a:latin typeface="方正启体简体"/>
                <a:ea typeface="方正启体简体"/>
                <a:cs typeface="方正启体简体"/>
                <a:sym typeface="+mn-ea"/>
              </a:rPr>
              <a:t>后因清政府政策支持</a:t>
            </a:r>
            <a:r>
              <a:rPr lang="en-US" sz="2400" b="1">
                <a:latin typeface="方正启体简体"/>
                <a:ea typeface="方正启体简体"/>
                <a:cs typeface="方正启体简体"/>
                <a:sym typeface="+mn-ea"/>
              </a:rPr>
              <a:t>,</a:t>
            </a:r>
            <a:r>
              <a:rPr lang="zh-CN" sz="2400" b="1">
                <a:latin typeface="方正启体简体"/>
                <a:ea typeface="方正启体简体"/>
                <a:cs typeface="方正启体简体"/>
                <a:sym typeface="+mn-ea"/>
              </a:rPr>
              <a:t>留学风气渐盛</a:t>
            </a:r>
            <a:r>
              <a:rPr lang="en-US" sz="2400" b="1">
                <a:latin typeface="方正启体简体"/>
                <a:ea typeface="方正启体简体"/>
                <a:cs typeface="方正启体简体"/>
                <a:sym typeface="+mn-ea"/>
              </a:rPr>
              <a:t>,</a:t>
            </a:r>
            <a:r>
              <a:rPr lang="zh-CN" sz="2400" b="1">
                <a:latin typeface="方正启体简体"/>
                <a:ea typeface="方正启体简体"/>
                <a:cs typeface="方正启体简体"/>
                <a:sym typeface="+mn-ea"/>
              </a:rPr>
              <a:t>赴外留学人数逐渐增多。   </a:t>
            </a:r>
            <a:endParaRPr lang="zh-CN" sz="2400" b="1">
              <a:latin typeface="方正启体简体"/>
              <a:ea typeface="方正启体简体"/>
              <a:cs typeface="方正启体简体"/>
            </a:endParaRPr>
          </a:p>
          <a:p>
            <a:endParaRPr lang="en-US" sz="2400" b="1">
              <a:solidFill>
                <a:schemeClr val="tx1"/>
              </a:solidFill>
              <a:latin typeface="方正启体简体"/>
              <a:ea typeface="方正启体简体"/>
              <a:cs typeface="方正启体简体"/>
              <a:sym typeface="+mn-ea"/>
            </a:endParaRPr>
          </a:p>
          <a:p>
            <a:pPr marL="0" indent="0">
              <a:buNone/>
            </a:pPr>
            <a:r>
              <a:rPr lang="en-US" sz="2400" b="1">
                <a:solidFill>
                  <a:schemeClr val="tx1"/>
                </a:solidFill>
                <a:latin typeface="方正启体简体"/>
                <a:ea typeface="方正启体简体"/>
                <a:cs typeface="方正启体简体"/>
                <a:sym typeface="+mn-ea"/>
              </a:rPr>
              <a:t>2)</a:t>
            </a:r>
            <a:r>
              <a:rPr lang="zh-CN" sz="2400" b="1">
                <a:latin typeface="方正启体简体"/>
                <a:ea typeface="方正启体简体"/>
                <a:cs typeface="方正启体简体"/>
                <a:sym typeface="+mn-ea"/>
              </a:rPr>
              <a:t>起初留学的国家仅有美国</a:t>
            </a:r>
            <a:r>
              <a:rPr lang="en-US" sz="2400" b="1">
                <a:latin typeface="方正启体简体"/>
                <a:ea typeface="方正启体简体"/>
                <a:cs typeface="方正启体简体"/>
                <a:sym typeface="+mn-ea"/>
              </a:rPr>
              <a:t>,</a:t>
            </a:r>
            <a:r>
              <a:rPr lang="zh-CN" sz="2400" b="1">
                <a:latin typeface="方正启体简体"/>
                <a:ea typeface="方正启体简体"/>
                <a:cs typeface="方正启体简体"/>
                <a:sym typeface="+mn-ea"/>
              </a:rPr>
              <a:t>后续增加了日本、英国、法国、俄国等国家。 </a:t>
            </a:r>
            <a:endParaRPr lang="zh-CN" sz="2400" b="1">
              <a:latin typeface="方正启体简体"/>
              <a:ea typeface="方正启体简体"/>
              <a:cs typeface="方正启体简体"/>
            </a:endParaRPr>
          </a:p>
          <a:p>
            <a:pPr marL="0" indent="0">
              <a:buNone/>
            </a:pPr>
            <a:r>
              <a:rPr lang="zh-CN" altLang="en-US" sz="2400" b="1">
                <a:solidFill>
                  <a:schemeClr val="tx1"/>
                </a:solidFill>
                <a:latin typeface="方正启体简体"/>
                <a:ea typeface="方正启体简体"/>
                <a:cs typeface="方正启体简体"/>
                <a:sym typeface="+mn-ea"/>
              </a:rPr>
              <a:t> </a:t>
            </a:r>
            <a:endParaRPr lang="zh-CN" altLang="en-US" sz="2400" b="1">
              <a:solidFill>
                <a:schemeClr val="tx1"/>
              </a:solidFill>
              <a:latin typeface="方正启体简体"/>
              <a:ea typeface="方正启体简体"/>
              <a:cs typeface="方正启体简体"/>
              <a:sym typeface="+mn-ea"/>
            </a:endParaRPr>
          </a:p>
          <a:p>
            <a:pPr marL="0" indent="0">
              <a:buNone/>
            </a:pPr>
            <a:r>
              <a:rPr lang="zh-CN" altLang="en-US" sz="2400" b="1">
                <a:solidFill>
                  <a:schemeClr val="tx1"/>
                </a:solidFill>
                <a:latin typeface="方正启体简体"/>
                <a:ea typeface="方正启体简体"/>
                <a:cs typeface="方正启体简体"/>
                <a:sym typeface="+mn-ea"/>
              </a:rPr>
              <a:t>3)</a:t>
            </a:r>
            <a:r>
              <a:rPr lang="zh-CN" altLang="en-US" sz="2400" b="1">
                <a:latin typeface="方正启体简体"/>
                <a:ea typeface="方正启体简体"/>
                <a:cs typeface="方正启体简体"/>
              </a:rPr>
              <a:t>初期的留学生所学科目限于船政、军事,后期所学内容涉及文学、哲学等</a:t>
            </a:r>
            <a:endParaRPr lang="zh-CN" altLang="en-US" sz="2400" b="1">
              <a:latin typeface="方正启体简体"/>
              <a:ea typeface="方正启体简体"/>
              <a:cs typeface="方正启体简体"/>
            </a:endParaRPr>
          </a:p>
          <a:p>
            <a:endParaRPr sz="2400" b="1">
              <a:solidFill>
                <a:schemeClr val="tx1"/>
              </a:solidFill>
              <a:latin typeface="方正启体简体"/>
              <a:ea typeface="方正启体简体"/>
              <a:cs typeface="方正启体简体"/>
              <a:sym typeface="+mn-ea"/>
            </a:endParaRPr>
          </a:p>
          <a:p>
            <a:pPr marL="0" indent="0">
              <a:buNone/>
            </a:pPr>
            <a:r>
              <a:rPr sz="2400" b="1">
                <a:solidFill>
                  <a:schemeClr val="tx1"/>
                </a:solidFill>
                <a:latin typeface="方正启体简体"/>
                <a:ea typeface="方正启体简体"/>
                <a:cs typeface="方正启体简体"/>
                <a:sym typeface="+mn-ea"/>
              </a:rPr>
              <a:t>4)</a:t>
            </a:r>
            <a:r>
              <a:rPr lang="zh-CN" altLang="en-US" sz="2400" b="1">
                <a:latin typeface="方正启体简体"/>
                <a:ea typeface="方正启体简体"/>
                <a:cs typeface="方正启体简体"/>
              </a:rPr>
              <a:t>洋务运动时期的留学生主要学习西方先进的军事和科学技术,主张“师夷之长技以制夷”,通过学生赴外留学的途径主动引进西学。随后,在戊戌维新运动到辛亥革命这一时期,留学生学习了西方近代民主制度。在民国初期至五四运动时期,留学生学习了西方的启蒙思想与文化精神。1915年爆发的新文化运动,将“民主”与“科学”两面旗帜插在了人们的心中。随着法国与苏联留学生的学习与回国传播,先进的马克思主义也在这一时期传入中国。</a:t>
            </a:r>
            <a:endParaRPr lang="zh-CN" altLang="en-US" sz="2400" b="1">
              <a:latin typeface="方正启体简体"/>
              <a:ea typeface="方正启体简体"/>
              <a:cs typeface="方正启体简体"/>
            </a:endParaRPr>
          </a:p>
        </p:txBody>
      </p:sp>
      <p:sp>
        <p:nvSpPr>
          <p:cNvPr id="8" name="object 8"/>
          <p:cNvSpPr txBox="1"/>
          <p:nvPr>
            <p:custDataLst>
              <p:tags r:id="rId4"/>
            </p:custDataLst>
          </p:nvPr>
        </p:nvSpPr>
        <p:spPr>
          <a:xfrm>
            <a:off x="5087620" y="5805170"/>
            <a:ext cx="6586220" cy="469265"/>
          </a:xfrm>
          <a:prstGeom prst="rect">
            <a:avLst/>
          </a:prstGeom>
          <a:solidFill>
            <a:srgbClr val="FFFF00"/>
          </a:solidFill>
          <a:ln>
            <a:solidFill>
              <a:srgbClr val="FF0000"/>
            </a:solidFill>
          </a:ln>
        </p:spPr>
        <p:txBody>
          <a:bodyPr vert="horz" wrap="square" lIns="0" tIns="100488" rIns="0" bIns="0"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12700">
              <a:lnSpc>
                <a:spcPct val="100000"/>
              </a:lnSpc>
              <a:spcBef>
                <a:spcPts val="1275"/>
              </a:spcBef>
            </a:pPr>
            <a:r>
              <a:rPr sz="2400" b="1">
                <a:solidFill>
                  <a:srgbClr val="0824F4"/>
                </a:solidFill>
                <a:latin typeface="方正启体简体"/>
                <a:ea typeface="方正启体简体"/>
                <a:cs typeface="方正启体简体"/>
              </a:rPr>
              <a:t>④从</a:t>
            </a:r>
            <a:r>
              <a:rPr lang="zh-CN" sz="2400" b="1">
                <a:solidFill>
                  <a:srgbClr val="0824F4"/>
                </a:solidFill>
                <a:latin typeface="方正启体简体"/>
                <a:ea typeface="方正启体简体"/>
                <a:cs typeface="方正启体简体"/>
              </a:rPr>
              <a:t>学习</a:t>
            </a:r>
            <a:r>
              <a:rPr sz="2400" b="1">
                <a:solidFill>
                  <a:srgbClr val="0824F4"/>
                </a:solidFill>
                <a:latin typeface="方正启体简体"/>
                <a:ea typeface="方正启体简体"/>
                <a:cs typeface="方正启体简体"/>
              </a:rPr>
              <a:t>“器物”到“制度”,再到“思想”。</a:t>
            </a:r>
            <a:endParaRPr sz="2400" b="1">
              <a:solidFill>
                <a:srgbClr val="0824F4"/>
              </a:solidFill>
              <a:latin typeface="方正启体简体"/>
              <a:ea typeface="方正启体简体"/>
              <a:cs typeface="方正启体简体"/>
            </a:endParaRPr>
          </a:p>
        </p:txBody>
      </p:sp>
      <p:sp>
        <p:nvSpPr>
          <p:cNvPr id="11" name="文本框 10"/>
          <p:cNvSpPr txBox="1"/>
          <p:nvPr>
            <p:custDataLst>
              <p:tags r:id="rId5"/>
            </p:custDataLst>
          </p:nvPr>
        </p:nvSpPr>
        <p:spPr>
          <a:xfrm>
            <a:off x="5880100" y="1484630"/>
            <a:ext cx="3243580" cy="460375"/>
          </a:xfrm>
          <a:prstGeom prst="rect">
            <a:avLst/>
          </a:prstGeom>
          <a:noFill/>
        </p:spPr>
        <p:txBody>
          <a:bodyPr wrap="none" rtlCol="0" anchor="t">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sz="2400" b="1">
                <a:solidFill>
                  <a:srgbClr val="0824F4"/>
                </a:solidFill>
                <a:latin typeface="方正启体简体"/>
                <a:ea typeface="方正启体简体"/>
                <a:cs typeface="方正启体简体"/>
                <a:sym typeface="+mn-ea"/>
              </a:rPr>
              <a:t>①留学人数由少变多。</a:t>
            </a:r>
            <a:endParaRPr lang="zh-CN" altLang="en-US" sz="2400" b="1">
              <a:solidFill>
                <a:srgbClr val="0824F4"/>
              </a:solidFill>
              <a:latin typeface="方正启体简体"/>
              <a:ea typeface="方正启体简体"/>
              <a:cs typeface="方正启体简体"/>
              <a:sym typeface="+mn-ea"/>
            </a:endParaRPr>
          </a:p>
        </p:txBody>
      </p:sp>
      <p:sp>
        <p:nvSpPr>
          <p:cNvPr id="12" name="文本框 11"/>
          <p:cNvSpPr txBox="1"/>
          <p:nvPr>
            <p:custDataLst>
              <p:tags r:id="rId6"/>
            </p:custDataLst>
          </p:nvPr>
        </p:nvSpPr>
        <p:spPr>
          <a:xfrm>
            <a:off x="2495550" y="2493010"/>
            <a:ext cx="5669280" cy="460375"/>
          </a:xfrm>
          <a:prstGeom prst="rect">
            <a:avLst/>
          </a:prstGeom>
          <a:noFill/>
        </p:spPr>
        <p:txBody>
          <a:bodyPr wrap="none" rtlCol="0" anchor="t">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sz="2400" b="1">
                <a:solidFill>
                  <a:srgbClr val="0824F4"/>
                </a:solidFill>
                <a:latin typeface="方正启体简体"/>
                <a:ea typeface="方正启体简体"/>
                <a:cs typeface="方正启体简体"/>
                <a:sym typeface="+mn-ea"/>
              </a:rPr>
              <a:t>②留学生所前往的留学目的国由少变多。</a:t>
            </a:r>
            <a:endParaRPr lang="zh-CN" altLang="en-US" sz="2400">
              <a:latin typeface="方正启体简体"/>
              <a:ea typeface="方正启体简体"/>
            </a:endParaRPr>
          </a:p>
        </p:txBody>
      </p:sp>
      <p:sp>
        <p:nvSpPr>
          <p:cNvPr id="13" name="文本框 12"/>
          <p:cNvSpPr txBox="1"/>
          <p:nvPr>
            <p:custDataLst>
              <p:tags r:id="rId7"/>
            </p:custDataLst>
          </p:nvPr>
        </p:nvSpPr>
        <p:spPr>
          <a:xfrm>
            <a:off x="3359785" y="3429000"/>
            <a:ext cx="4450080" cy="460375"/>
          </a:xfrm>
          <a:prstGeom prst="rect">
            <a:avLst/>
          </a:prstGeom>
          <a:noFill/>
        </p:spPr>
        <p:txBody>
          <a:bodyPr wrap="none" rtlCol="0" anchor="t">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2400" b="1">
                <a:solidFill>
                  <a:srgbClr val="0824F4"/>
                </a:solidFill>
                <a:latin typeface="方正启体简体"/>
                <a:ea typeface="方正启体简体"/>
                <a:cs typeface="方正启体简体"/>
                <a:sym typeface="+mn-ea"/>
              </a:rPr>
              <a:t>③留学生所学习科目由少变多。</a:t>
            </a:r>
            <a:endParaRPr lang="zh-CN" altLang="en-US" sz="2400">
              <a:latin typeface="方正启体简体"/>
              <a:ea typeface="方正启体简体"/>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blinds(horizontal)">
                                      <p:cBhvr>
                                        <p:cTn id="7" dur="500"/>
                                        <p:tgtEl>
                                          <p:spTgt spid="11"/>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blinds(horizontal)">
                                      <p:cBhvr>
                                        <p:cTn id="12" dur="500"/>
                                        <p:tgtEl>
                                          <p:spTgt spid="12"/>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blinds(horizontal)">
                                      <p:cBhvr>
                                        <p:cTn id="17" dur="500"/>
                                        <p:tgtEl>
                                          <p:spTgt spid="13"/>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blinds(horizontal)">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3" grpId="0"/>
      <p:bldP spid="8"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aphicFrame>
        <p:nvGraphicFramePr>
          <p:cNvPr id="3" name="图示 2"/>
          <p:cNvGraphicFramePr/>
          <p:nvPr>
            <p:custDataLst>
              <p:tags r:id="rId3"/>
            </p:custDataLst>
          </p:nvPr>
        </p:nvGraphicFramePr>
        <p:xfrm>
          <a:off x="121920" y="572770"/>
          <a:ext cx="8128000" cy="5418455"/>
        </p:xfrm>
        <a:graphic>
          <a:graphicData uri="http://schemas.openxmlformats.org/drawingml/2006/diagram">
            <dgm:relIds xmlns:dgm="http://schemas.openxmlformats.org/drawingml/2006/diagram" r:dm="rId5" r:lo="rId6" r:qs="rId7" r:cs="rId8"/>
          </a:graphicData>
        </a:graphic>
      </p:graphicFrame>
      <p:pic>
        <p:nvPicPr>
          <p:cNvPr id="18" name="图片 3"/>
          <p:cNvPicPr>
            <a:picLocks noChangeAspect="1"/>
          </p:cNvPicPr>
          <p:nvPr>
            <p:custDataLst>
              <p:tags r:id="rId10"/>
            </p:custDataLst>
          </p:nvPr>
        </p:nvPicPr>
        <p:blipFill>
          <a:blip r:embed="rId9"/>
          <a:stretch>
            <a:fillRect/>
          </a:stretch>
        </p:blipFill>
        <p:spPr>
          <a:xfrm>
            <a:off x="8472170" y="3860800"/>
            <a:ext cx="3302000" cy="2311400"/>
          </a:xfrm>
          <a:prstGeom prst="rect">
            <a:avLst/>
          </a:prstGeom>
        </p:spPr>
      </p:pic>
      <p:pic>
        <p:nvPicPr>
          <p:cNvPr id="19" name="图片 4"/>
          <p:cNvPicPr>
            <a:picLocks noChangeAspect="1"/>
          </p:cNvPicPr>
          <p:nvPr>
            <p:custDataLst>
              <p:tags r:id="rId12"/>
            </p:custDataLst>
          </p:nvPr>
        </p:nvPicPr>
        <p:blipFill>
          <a:blip r:embed="rId11"/>
          <a:stretch>
            <a:fillRect/>
          </a:stretch>
        </p:blipFill>
        <p:spPr>
          <a:xfrm>
            <a:off x="7308215" y="548640"/>
            <a:ext cx="4738370" cy="2224405"/>
          </a:xfrm>
          <a:prstGeom prst="rect">
            <a:avLst/>
          </a:prstGeom>
        </p:spPr>
      </p:pic>
      <p:sp>
        <p:nvSpPr>
          <p:cNvPr id="20" name="文本框 1"/>
          <p:cNvSpPr txBox="1"/>
          <p:nvPr>
            <p:custDataLst>
              <p:tags r:id="rId13"/>
            </p:custDataLst>
          </p:nvPr>
        </p:nvSpPr>
        <p:spPr>
          <a:xfrm>
            <a:off x="839470" y="548640"/>
            <a:ext cx="2383790" cy="521970"/>
          </a:xfrm>
          <a:prstGeom prst="rect">
            <a:avLst/>
          </a:prstGeom>
          <a:noFill/>
        </p:spPr>
        <p:txBody>
          <a:bodyPr wrap="square"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2800">
                <a:latin typeface="方正启体简体"/>
                <a:ea typeface="方正启体简体"/>
              </a:rPr>
              <a:t>翻译活动：</a:t>
            </a:r>
            <a:endParaRPr lang="zh-CN" altLang="en-US" sz="2800">
              <a:latin typeface="方正启体简体"/>
              <a:ea typeface="方正启体简体"/>
            </a:endParaRPr>
          </a:p>
        </p:txBody>
      </p:sp>
      <p:sp>
        <p:nvSpPr>
          <p:cNvPr id="21" name="文本框 3"/>
          <p:cNvSpPr txBox="1"/>
          <p:nvPr>
            <p:custDataLst>
              <p:tags r:id="rId14"/>
            </p:custDataLst>
          </p:nvPr>
        </p:nvSpPr>
        <p:spPr>
          <a:xfrm>
            <a:off x="4295775" y="2419985"/>
            <a:ext cx="3001645" cy="1537970"/>
          </a:xfrm>
          <a:prstGeom prst="rect">
            <a:avLst/>
          </a:prstGeom>
          <a:solidFill>
            <a:schemeClr val="bg1"/>
          </a:solidFill>
        </p:spPr>
        <p:txBody>
          <a:bodyPr wrap="square" rtlCol="0" anchor="t">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12700" marR="690880">
              <a:lnSpc>
                <a:spcPct val="100000"/>
              </a:lnSpc>
              <a:spcBef>
                <a:spcPct val="0"/>
              </a:spcBef>
              <a:spcAft>
                <a:spcPct val="0"/>
              </a:spcAft>
              <a:buSzPct val="96000"/>
              <a:buAutoNum type="arabicPeriod"/>
              <a:tabLst>
                <a:tab pos="369570"/>
              </a:tabLst>
            </a:pPr>
            <a:r>
              <a:rPr sz="2000" spc="-5">
                <a:latin typeface="方正启体简体"/>
                <a:ea typeface="方正启体简体"/>
                <a:cs typeface="方正启体简体"/>
                <a:sym typeface="+mn-ea"/>
              </a:rPr>
              <a:t>佛经翻</a:t>
            </a:r>
            <a:r>
              <a:rPr sz="2000">
                <a:latin typeface="方正启体简体"/>
                <a:ea typeface="方正启体简体"/>
                <a:cs typeface="方正启体简体"/>
                <a:sym typeface="+mn-ea"/>
              </a:rPr>
              <a:t>译</a:t>
            </a:r>
            <a:r>
              <a:rPr sz="1800" spc="-5">
                <a:latin typeface="方正启体简体"/>
                <a:ea typeface="方正启体简体"/>
                <a:cs typeface="方正启体简体"/>
                <a:sym typeface="+mn-ea"/>
              </a:rPr>
              <a:t>：玄奘</a:t>
            </a:r>
            <a:r>
              <a:rPr sz="1800">
                <a:latin typeface="方正启体简体"/>
                <a:ea typeface="方正启体简体"/>
                <a:cs typeface="方正启体简体"/>
                <a:sym typeface="+mn-ea"/>
              </a:rPr>
              <a:t>组</a:t>
            </a:r>
            <a:r>
              <a:rPr sz="1800" spc="-5">
                <a:latin typeface="方正启体简体"/>
                <a:ea typeface="方正启体简体"/>
                <a:cs typeface="方正启体简体"/>
                <a:sym typeface="+mn-ea"/>
              </a:rPr>
              <a:t>织 </a:t>
            </a:r>
            <a:r>
              <a:rPr sz="1800">
                <a:latin typeface="方正启体简体"/>
                <a:ea typeface="方正启体简体"/>
                <a:cs typeface="方正启体简体"/>
                <a:sym typeface="+mn-ea"/>
              </a:rPr>
              <a:t>的</a:t>
            </a:r>
            <a:r>
              <a:rPr sz="1800" spc="-5">
                <a:latin typeface="方正启体简体"/>
                <a:ea typeface="方正启体简体"/>
                <a:cs typeface="方正启体简体"/>
                <a:sym typeface="+mn-ea"/>
              </a:rPr>
              <a:t>译场最</a:t>
            </a:r>
            <a:r>
              <a:rPr sz="1800">
                <a:latin typeface="方正启体简体"/>
                <a:ea typeface="方正启体简体"/>
                <a:cs typeface="方正启体简体"/>
                <a:sym typeface="+mn-ea"/>
              </a:rPr>
              <a:t>为</a:t>
            </a:r>
            <a:r>
              <a:rPr sz="1800" spc="-5">
                <a:latin typeface="方正启体简体"/>
                <a:ea typeface="方正启体简体"/>
                <a:cs typeface="方正启体简体"/>
                <a:sym typeface="+mn-ea"/>
              </a:rPr>
              <a:t>著名。</a:t>
            </a:r>
            <a:endParaRPr sz="1800">
              <a:latin typeface="方正启体简体"/>
              <a:ea typeface="方正启体简体"/>
              <a:cs typeface="方正启体简体"/>
            </a:endParaRPr>
          </a:p>
          <a:p>
            <a:pPr marL="368935">
              <a:lnSpc>
                <a:spcPct val="100000"/>
              </a:lnSpc>
              <a:spcBef>
                <a:spcPct val="0"/>
              </a:spcBef>
              <a:spcAft>
                <a:spcPct val="0"/>
              </a:spcAft>
              <a:buSzPct val="96000"/>
              <a:buAutoNum type="arabicPeriod"/>
              <a:tabLst>
                <a:tab pos="369570"/>
              </a:tabLst>
            </a:pPr>
            <a:r>
              <a:rPr sz="1800" spc="-5">
                <a:latin typeface="方正启体简体"/>
                <a:ea typeface="方正启体简体"/>
                <a:cs typeface="方正启体简体"/>
                <a:sym typeface="+mn-ea"/>
              </a:rPr>
              <a:t>明末清</a:t>
            </a:r>
            <a:r>
              <a:rPr sz="1800">
                <a:latin typeface="方正启体简体"/>
                <a:ea typeface="方正启体简体"/>
                <a:cs typeface="方正启体简体"/>
                <a:sym typeface="+mn-ea"/>
              </a:rPr>
              <a:t>初</a:t>
            </a:r>
            <a:r>
              <a:rPr sz="1800" spc="-5">
                <a:latin typeface="方正启体简体"/>
                <a:ea typeface="方正启体简体"/>
                <a:cs typeface="方正启体简体"/>
                <a:sym typeface="+mn-ea"/>
              </a:rPr>
              <a:t>：</a:t>
            </a:r>
            <a:r>
              <a:rPr sz="2000" spc="-5">
                <a:latin typeface="方正启体简体"/>
                <a:ea typeface="方正启体简体"/>
                <a:cs typeface="方正启体简体"/>
                <a:sym typeface="+mn-ea"/>
              </a:rPr>
              <a:t>西学</a:t>
            </a:r>
            <a:r>
              <a:rPr sz="2000">
                <a:latin typeface="方正启体简体"/>
                <a:ea typeface="方正启体简体"/>
                <a:cs typeface="方正启体简体"/>
                <a:sym typeface="+mn-ea"/>
              </a:rPr>
              <a:t>东</a:t>
            </a:r>
            <a:r>
              <a:rPr sz="2000" spc="-5">
                <a:latin typeface="方正启体简体"/>
                <a:ea typeface="方正启体简体"/>
                <a:cs typeface="方正启体简体"/>
                <a:sym typeface="+mn-ea"/>
              </a:rPr>
              <a:t>渐</a:t>
            </a:r>
            <a:endParaRPr sz="1800">
              <a:latin typeface="方正启体简体"/>
              <a:ea typeface="方正启体简体"/>
              <a:cs typeface="方正启体简体"/>
            </a:endParaRPr>
          </a:p>
          <a:p>
            <a:pPr marL="12700">
              <a:lnSpc>
                <a:spcPct val="100000"/>
              </a:lnSpc>
              <a:spcBef>
                <a:spcPct val="0"/>
              </a:spcBef>
              <a:spcAft>
                <a:spcPct val="0"/>
              </a:spcAft>
            </a:pPr>
            <a:r>
              <a:rPr sz="1800" spc="5">
                <a:latin typeface="方正启体简体"/>
                <a:ea typeface="方正启体简体"/>
                <a:cs typeface="方正启体简体"/>
                <a:sym typeface="+mn-ea"/>
              </a:rPr>
              <a:t>《</a:t>
            </a:r>
            <a:r>
              <a:rPr sz="1800" spc="-5">
                <a:latin typeface="方正启体简体"/>
                <a:ea typeface="方正启体简体"/>
                <a:cs typeface="方正启体简体"/>
                <a:sym typeface="+mn-ea"/>
              </a:rPr>
              <a:t>坤舆万</a:t>
            </a:r>
            <a:r>
              <a:rPr sz="1800">
                <a:latin typeface="方正启体简体"/>
                <a:ea typeface="方正启体简体"/>
                <a:cs typeface="方正启体简体"/>
                <a:sym typeface="+mn-ea"/>
              </a:rPr>
              <a:t>国</a:t>
            </a:r>
            <a:r>
              <a:rPr sz="1800" spc="-5">
                <a:latin typeface="方正启体简体"/>
                <a:ea typeface="方正启体简体"/>
                <a:cs typeface="方正启体简体"/>
                <a:sym typeface="+mn-ea"/>
              </a:rPr>
              <a:t>全</a:t>
            </a:r>
            <a:r>
              <a:rPr sz="1800">
                <a:latin typeface="方正启体简体"/>
                <a:ea typeface="方正启体简体"/>
                <a:cs typeface="方正启体简体"/>
                <a:sym typeface="+mn-ea"/>
              </a:rPr>
              <a:t>图</a:t>
            </a:r>
            <a:r>
              <a:rPr sz="1800" spc="-5">
                <a:latin typeface="方正启体简体"/>
                <a:ea typeface="方正启体简体"/>
                <a:cs typeface="方正启体简体"/>
                <a:sym typeface="+mn-ea"/>
              </a:rPr>
              <a:t>》</a:t>
            </a:r>
            <a:endParaRPr sz="1800" spc="-5">
              <a:latin typeface="方正启体简体"/>
              <a:ea typeface="方正启体简体"/>
              <a:cs typeface="方正启体简体"/>
              <a:sym typeface="+mn-ea"/>
            </a:endParaRPr>
          </a:p>
          <a:p>
            <a:pPr marL="12700">
              <a:lnSpc>
                <a:spcPct val="100000"/>
              </a:lnSpc>
              <a:spcBef>
                <a:spcPct val="0"/>
              </a:spcBef>
              <a:spcAft>
                <a:spcPct val="0"/>
              </a:spcAft>
            </a:pPr>
            <a:r>
              <a:rPr sz="1800">
                <a:latin typeface="方正启体简体"/>
                <a:ea typeface="方正启体简体"/>
                <a:cs typeface="方正启体简体"/>
                <a:sym typeface="+mn-ea"/>
              </a:rPr>
              <a:t>《</a:t>
            </a:r>
            <a:r>
              <a:rPr sz="1800" spc="-10">
                <a:latin typeface="方正启体简体"/>
                <a:ea typeface="方正启体简体"/>
                <a:cs typeface="方正启体简体"/>
                <a:sym typeface="+mn-ea"/>
              </a:rPr>
              <a:t>几何原</a:t>
            </a:r>
            <a:r>
              <a:rPr sz="1800" spc="5">
                <a:latin typeface="方正启体简体"/>
                <a:ea typeface="方正启体简体"/>
                <a:cs typeface="方正启体简体"/>
                <a:sym typeface="+mn-ea"/>
              </a:rPr>
              <a:t>本</a:t>
            </a:r>
            <a:r>
              <a:rPr sz="1800" spc="-10">
                <a:latin typeface="方正启体简体"/>
                <a:ea typeface="方正启体简体"/>
                <a:cs typeface="方正启体简体"/>
                <a:sym typeface="+mn-ea"/>
              </a:rPr>
              <a:t>》前六卷</a:t>
            </a:r>
            <a:endParaRPr lang="zh-CN" altLang="en-US" sz="1800" spc="-10">
              <a:latin typeface="方正启体简体"/>
              <a:ea typeface="方正启体简体"/>
              <a:cs typeface="方正启体简体"/>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p:cNvSpPr txBox="1"/>
          <p:nvPr>
            <p:custDataLst>
              <p:tags r:id="rId3"/>
            </p:custDataLst>
          </p:nvPr>
        </p:nvSpPr>
        <p:spPr>
          <a:xfrm>
            <a:off x="771525" y="462915"/>
            <a:ext cx="4218305" cy="570865"/>
          </a:xfrm>
          <a:prstGeom prst="rect">
            <a:avLst/>
          </a:prstGeom>
          <a:noFill/>
          <a:ln>
            <a:noFill/>
          </a:ln>
        </p:spPr>
        <p:txBody>
          <a:bodyPr wrap="square" rtlCol="0" anchor="t">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l">
              <a:lnSpc>
                <a:spcPct val="120000"/>
              </a:lnSpc>
              <a:buClrTx/>
              <a:buSzTx/>
              <a:buFontTx/>
              <a:tabLst>
                <a:tab pos="1029335"/>
                <a:tab pos="1850390"/>
                <a:tab pos="2538095"/>
                <a:tab pos="3221990"/>
              </a:tabLst>
            </a:pPr>
            <a:r>
              <a:rPr lang="zh-CN" altLang="en-US" sz="2600" b="1">
                <a:solidFill>
                  <a:srgbClr val="000000"/>
                </a:solidFill>
                <a:uFillTx/>
                <a:latin typeface="方正启体简体"/>
                <a:ea typeface="方正启体简体"/>
                <a:cs typeface="方正启体简体"/>
                <a:sym typeface="+mn-ea"/>
              </a:rPr>
              <a:t>（三）现代中国学校教育</a:t>
            </a:r>
            <a:endParaRPr lang="zh-CN" altLang="en-US" sz="2600" b="1">
              <a:solidFill>
                <a:srgbClr val="000000"/>
              </a:solidFill>
              <a:uFillTx/>
              <a:latin typeface="方正启体简体"/>
              <a:ea typeface="方正启体简体"/>
              <a:cs typeface="方正启体简体"/>
              <a:sym typeface="+mn-ea"/>
            </a:endParaRPr>
          </a:p>
        </p:txBody>
      </p:sp>
      <p:sp>
        <p:nvSpPr>
          <p:cNvPr id="3" name="文本框 2"/>
          <p:cNvSpPr txBox="1"/>
          <p:nvPr>
            <p:custDataLst>
              <p:tags r:id="rId4"/>
            </p:custDataLst>
          </p:nvPr>
        </p:nvSpPr>
        <p:spPr>
          <a:xfrm>
            <a:off x="875030" y="980440"/>
            <a:ext cx="3003550" cy="570865"/>
          </a:xfrm>
          <a:prstGeom prst="rect">
            <a:avLst/>
          </a:prstGeom>
          <a:noFill/>
          <a:ln>
            <a:noFill/>
          </a:ln>
        </p:spPr>
        <p:txBody>
          <a:bodyPr wrap="square" rtlCol="0" anchor="t">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nSpc>
                <a:spcPct val="120000"/>
              </a:lnSpc>
              <a:spcAft>
                <a:spcPct val="0"/>
              </a:spcAft>
              <a:tabLst>
                <a:tab pos="1029335"/>
                <a:tab pos="1850390"/>
                <a:tab pos="2538095"/>
                <a:tab pos="3221990"/>
              </a:tabLst>
            </a:pPr>
            <a:r>
              <a:rPr lang="zh-CN" altLang="zh-CN" sz="2600" b="1">
                <a:solidFill>
                  <a:srgbClr val="000000"/>
                </a:solidFill>
                <a:uFillTx/>
                <a:latin typeface="方正启体简体"/>
                <a:ea typeface="方正启体简体"/>
                <a:cs typeface="方正启体简体"/>
                <a:sym typeface="+mn-ea"/>
              </a:rPr>
              <a:t>(1)新中国成立初期</a:t>
            </a:r>
            <a:endParaRPr lang="zh-CN" altLang="zh-CN" sz="2600" b="1">
              <a:solidFill>
                <a:srgbClr val="000000"/>
              </a:solidFill>
              <a:uFillTx/>
              <a:latin typeface="方正启体简体"/>
              <a:ea typeface="方正启体简体"/>
              <a:cs typeface="方正启体简体"/>
              <a:sym typeface="+mn-ea"/>
            </a:endParaRPr>
          </a:p>
        </p:txBody>
      </p:sp>
      <p:sp>
        <p:nvSpPr>
          <p:cNvPr id="4" name="文本框 3"/>
          <p:cNvSpPr txBox="1"/>
          <p:nvPr>
            <p:custDataLst>
              <p:tags r:id="rId5"/>
            </p:custDataLst>
          </p:nvPr>
        </p:nvSpPr>
        <p:spPr>
          <a:xfrm>
            <a:off x="2095500" y="3862070"/>
            <a:ext cx="8930005" cy="1863725"/>
          </a:xfrm>
          <a:prstGeom prst="rect">
            <a:avLst/>
          </a:prstGeom>
          <a:noFill/>
          <a:ln w="15875">
            <a:noFill/>
          </a:ln>
        </p:spPr>
        <p:txBody>
          <a:bodyPr wrap="square" rtlCol="0" anchor="t">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nSpc>
                <a:spcPct val="120000"/>
              </a:lnSpc>
            </a:pPr>
            <a:r>
              <a:rPr lang="zh-CN" altLang="zh-CN" sz="2400" b="1">
                <a:solidFill>
                  <a:srgbClr val="000000"/>
                </a:solidFill>
                <a:latin typeface="方正启体简体"/>
                <a:ea typeface="方正启体简体"/>
                <a:cs typeface="方正启体简体"/>
              </a:rPr>
              <a:t>中国逐步形成比较完整的国民教育体系,培养了大批素质较高的劳动后备军和德才兼备的建设人才。</a:t>
            </a:r>
            <a:endParaRPr lang="zh-CN" altLang="zh-CN" sz="2400" b="1">
              <a:solidFill>
                <a:srgbClr val="000000"/>
              </a:solidFill>
              <a:latin typeface="方正启体简体"/>
              <a:ea typeface="方正启体简体"/>
              <a:cs typeface="方正启体简体"/>
            </a:endParaRPr>
          </a:p>
          <a:p>
            <a:pPr>
              <a:lnSpc>
                <a:spcPct val="120000"/>
              </a:lnSpc>
            </a:pPr>
            <a:r>
              <a:rPr lang="zh-CN" altLang="zh-CN" sz="2400" b="1">
                <a:solidFill>
                  <a:srgbClr val="000000"/>
                </a:solidFill>
                <a:latin typeface="方正启体简体"/>
                <a:ea typeface="方正启体简体"/>
                <a:cs typeface="方正启体简体"/>
              </a:rPr>
              <a:t>    </a:t>
            </a:r>
            <a:r>
              <a:rPr lang="zh-CN" altLang="zh-CN" sz="2400" b="1">
                <a:solidFill>
                  <a:srgbClr val="000000"/>
                </a:solidFill>
                <a:latin typeface="方正启体简体"/>
                <a:ea typeface="方正启体简体"/>
                <a:cs typeface="方正启体简体"/>
                <a:sym typeface="+mn-ea"/>
              </a:rPr>
              <a:t>学前教育、大中小学教育及成人教育初具规模，全日制、半工半读、业余教育共同发展。</a:t>
            </a:r>
            <a:endParaRPr lang="zh-CN" altLang="zh-CN" sz="2400" b="1">
              <a:solidFill>
                <a:srgbClr val="000000"/>
              </a:solidFill>
              <a:latin typeface="方正启体简体"/>
              <a:ea typeface="方正启体简体"/>
              <a:cs typeface="方正启体简体"/>
              <a:sym typeface="+mn-ea"/>
            </a:endParaRPr>
          </a:p>
        </p:txBody>
      </p:sp>
      <p:sp>
        <p:nvSpPr>
          <p:cNvPr id="5" name="文本框 4"/>
          <p:cNvSpPr txBox="1"/>
          <p:nvPr>
            <p:custDataLst>
              <p:tags r:id="rId6"/>
            </p:custDataLst>
          </p:nvPr>
        </p:nvSpPr>
        <p:spPr>
          <a:xfrm>
            <a:off x="771208" y="5805011"/>
            <a:ext cx="8222456" cy="460375"/>
          </a:xfrm>
          <a:prstGeom prst="rect">
            <a:avLst/>
          </a:prstGeom>
          <a:noFill/>
          <a:ln>
            <a:noFill/>
          </a:ln>
        </p:spPr>
        <p:txBody>
          <a:bodyPr wrap="square" rtlCol="0" anchor="t">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zh-CN" sz="2400" b="1">
                <a:solidFill>
                  <a:srgbClr val="FF0000"/>
                </a:solidFill>
                <a:latin typeface="方正启体简体"/>
                <a:ea typeface="方正启体简体"/>
                <a:cs typeface="方正启体简体"/>
              </a:rPr>
              <a:t>(2)“文化大革命”爆发后,教育事业受到很大破坏。</a:t>
            </a:r>
            <a:endParaRPr lang="zh-CN" altLang="zh-CN" sz="2400" b="1">
              <a:solidFill>
                <a:srgbClr val="FF0000"/>
              </a:solidFill>
              <a:latin typeface="方正启体简体"/>
              <a:ea typeface="方正启体简体"/>
              <a:cs typeface="方正启体简体"/>
            </a:endParaRPr>
          </a:p>
        </p:txBody>
      </p:sp>
      <p:sp>
        <p:nvSpPr>
          <p:cNvPr id="6" name="文本框 5"/>
          <p:cNvSpPr txBox="1"/>
          <p:nvPr>
            <p:custDataLst>
              <p:tags r:id="rId7"/>
            </p:custDataLst>
          </p:nvPr>
        </p:nvSpPr>
        <p:spPr>
          <a:xfrm>
            <a:off x="911225" y="1560195"/>
            <a:ext cx="1407160" cy="460375"/>
          </a:xfrm>
          <a:prstGeom prst="rect">
            <a:avLst/>
          </a:prstGeom>
          <a:noFill/>
          <a:ln>
            <a:noFill/>
          </a:ln>
        </p:spPr>
        <p:txBody>
          <a:bodyPr wrap="none" rtlCol="0" anchor="t">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zh-CN" sz="2400" b="1">
                <a:solidFill>
                  <a:srgbClr val="000000"/>
                </a:solidFill>
                <a:latin typeface="方正启体简体"/>
                <a:ea typeface="方正启体简体"/>
                <a:cs typeface="方正启体简体"/>
                <a:sym typeface="+mn-ea"/>
              </a:rPr>
              <a:t>①背景：</a:t>
            </a:r>
            <a:endParaRPr lang="zh-CN" altLang="zh-CN" sz="2400" b="1">
              <a:solidFill>
                <a:srgbClr val="000000"/>
              </a:solidFill>
              <a:latin typeface="方正启体简体"/>
              <a:ea typeface="方正启体简体"/>
              <a:cs typeface="方正启体简体"/>
              <a:sym typeface="+mn-ea"/>
            </a:endParaRPr>
          </a:p>
        </p:txBody>
      </p:sp>
      <p:sp>
        <p:nvSpPr>
          <p:cNvPr id="7" name="文本框 6"/>
          <p:cNvSpPr txBox="1"/>
          <p:nvPr>
            <p:custDataLst>
              <p:tags r:id="rId8"/>
            </p:custDataLst>
          </p:nvPr>
        </p:nvSpPr>
        <p:spPr>
          <a:xfrm>
            <a:off x="2095500" y="1567180"/>
            <a:ext cx="8930640" cy="534035"/>
          </a:xfrm>
          <a:prstGeom prst="rect">
            <a:avLst/>
          </a:prstGeom>
          <a:noFill/>
          <a:ln>
            <a:noFill/>
          </a:ln>
        </p:spPr>
        <p:txBody>
          <a:bodyPr wrap="square"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nSpc>
                <a:spcPct val="120000"/>
              </a:lnSpc>
            </a:pPr>
            <a:r>
              <a:rPr lang="zh-CN" altLang="zh-CN" sz="2400" b="1">
                <a:solidFill>
                  <a:srgbClr val="000000"/>
                </a:solidFill>
                <a:latin typeface="方正启体简体"/>
                <a:ea typeface="方正启体简体"/>
                <a:cs typeface="方正启体简体"/>
                <a:sym typeface="+mn-ea"/>
              </a:rPr>
              <a:t>新中国成立后，国家收回了教育主权，接管了各级各类学校。</a:t>
            </a:r>
            <a:endParaRPr lang="zh-CN" altLang="en-US" sz="2400">
              <a:latin typeface="方正启体简体"/>
              <a:ea typeface="方正启体简体"/>
            </a:endParaRPr>
          </a:p>
        </p:txBody>
      </p:sp>
      <p:sp>
        <p:nvSpPr>
          <p:cNvPr id="8" name="文本框 7"/>
          <p:cNvSpPr txBox="1"/>
          <p:nvPr>
            <p:custDataLst>
              <p:tags r:id="rId9"/>
            </p:custDataLst>
          </p:nvPr>
        </p:nvSpPr>
        <p:spPr>
          <a:xfrm>
            <a:off x="911225" y="2546350"/>
            <a:ext cx="1569720" cy="460375"/>
          </a:xfrm>
          <a:prstGeom prst="rect">
            <a:avLst/>
          </a:prstGeom>
          <a:noFill/>
          <a:ln>
            <a:noFill/>
          </a:ln>
        </p:spPr>
        <p:txBody>
          <a:bodyPr wrap="square" rtlCol="0" anchor="t">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l"/>
            <a:r>
              <a:rPr lang="zh-CN" altLang="zh-CN" sz="2400" b="1">
                <a:solidFill>
                  <a:srgbClr val="000000"/>
                </a:solidFill>
                <a:latin typeface="方正启体简体"/>
                <a:ea typeface="方正启体简体"/>
                <a:cs typeface="方正启体简体"/>
                <a:sym typeface="+mn-ea"/>
              </a:rPr>
              <a:t>②内容：</a:t>
            </a:r>
            <a:endParaRPr lang="zh-CN" altLang="zh-CN" sz="2400" b="1">
              <a:solidFill>
                <a:srgbClr val="000000"/>
              </a:solidFill>
              <a:latin typeface="方正启体简体"/>
              <a:ea typeface="方正启体简体"/>
              <a:cs typeface="方正启体简体"/>
              <a:sym typeface="+mn-ea"/>
            </a:endParaRPr>
          </a:p>
        </p:txBody>
      </p:sp>
      <p:sp>
        <p:nvSpPr>
          <p:cNvPr id="9" name="文本框 8"/>
          <p:cNvSpPr txBox="1"/>
          <p:nvPr>
            <p:custDataLst>
              <p:tags r:id="rId10"/>
            </p:custDataLst>
          </p:nvPr>
        </p:nvSpPr>
        <p:spPr>
          <a:xfrm>
            <a:off x="2135505" y="2446655"/>
            <a:ext cx="8339455" cy="1420495"/>
          </a:xfrm>
          <a:prstGeom prst="rect">
            <a:avLst/>
          </a:prstGeom>
          <a:noFill/>
          <a:ln>
            <a:noFill/>
          </a:ln>
        </p:spPr>
        <p:txBody>
          <a:bodyPr wrap="square"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nSpc>
                <a:spcPct val="120000"/>
              </a:lnSpc>
            </a:pPr>
            <a:r>
              <a:rPr lang="zh-CN" altLang="zh-CN" b="1">
                <a:solidFill>
                  <a:srgbClr val="000000"/>
                </a:solidFill>
                <a:latin typeface="方正启体简体"/>
                <a:ea typeface="方正启体简体"/>
                <a:cs typeface="方正启体简体"/>
                <a:sym typeface="+mn-ea"/>
              </a:rPr>
              <a:t> </a:t>
            </a:r>
            <a:r>
              <a:rPr lang="zh-CN" altLang="zh-CN" sz="2400" b="1">
                <a:solidFill>
                  <a:srgbClr val="000000"/>
                </a:solidFill>
                <a:latin typeface="方正启体简体"/>
                <a:ea typeface="方正启体简体"/>
                <a:cs typeface="方正启体简体"/>
                <a:sym typeface="+mn-ea"/>
              </a:rPr>
              <a:t>a.1949年底,第一次全国教育工作会议召开,决定教育要为国家建设服务…。</a:t>
            </a:r>
            <a:endParaRPr lang="zh-CN" altLang="zh-CN" sz="2400" b="1">
              <a:solidFill>
                <a:srgbClr val="000000"/>
              </a:solidFill>
              <a:latin typeface="方正启体简体"/>
              <a:ea typeface="方正启体简体"/>
              <a:cs typeface="方正启体简体"/>
            </a:endParaRPr>
          </a:p>
          <a:p>
            <a:pPr>
              <a:lnSpc>
                <a:spcPct val="120000"/>
              </a:lnSpc>
            </a:pPr>
            <a:r>
              <a:rPr lang="zh-CN" altLang="zh-CN" sz="2400" b="1">
                <a:solidFill>
                  <a:srgbClr val="000000"/>
                </a:solidFill>
                <a:latin typeface="方正启体简体"/>
                <a:ea typeface="方正启体简体"/>
                <a:cs typeface="方正启体简体"/>
                <a:sym typeface="+mn-ea"/>
              </a:rPr>
              <a:t>  b.提出德、智、体等方面全面发展的教育方针。</a:t>
            </a:r>
            <a:endParaRPr lang="zh-CN" altLang="en-US" sz="2400">
              <a:latin typeface="方正启体简体"/>
              <a:ea typeface="方正启体简体"/>
            </a:endParaRPr>
          </a:p>
        </p:txBody>
      </p:sp>
      <p:sp>
        <p:nvSpPr>
          <p:cNvPr id="10" name="文本框 9"/>
          <p:cNvSpPr txBox="1"/>
          <p:nvPr>
            <p:custDataLst>
              <p:tags r:id="rId11"/>
            </p:custDataLst>
          </p:nvPr>
        </p:nvSpPr>
        <p:spPr>
          <a:xfrm>
            <a:off x="771525" y="3933190"/>
            <a:ext cx="1569720" cy="460375"/>
          </a:xfrm>
          <a:prstGeom prst="rect">
            <a:avLst/>
          </a:prstGeom>
          <a:noFill/>
          <a:ln>
            <a:noFill/>
          </a:ln>
        </p:spPr>
        <p:txBody>
          <a:bodyPr wrap="square" rtlCol="0" anchor="t">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l"/>
            <a:r>
              <a:rPr lang="zh-CN" altLang="zh-CN" sz="2400" b="1">
                <a:solidFill>
                  <a:srgbClr val="000000"/>
                </a:solidFill>
                <a:latin typeface="方正启体简体"/>
                <a:ea typeface="方正启体简体"/>
                <a:cs typeface="方正启体简体"/>
                <a:sym typeface="+mn-ea"/>
              </a:rPr>
              <a:t>③影响:</a:t>
            </a:r>
            <a:endParaRPr lang="zh-CN" altLang="zh-CN" sz="2400" b="1">
              <a:solidFill>
                <a:srgbClr val="000000"/>
              </a:solidFill>
              <a:latin typeface="方正启体简体"/>
              <a:ea typeface="方正启体简体"/>
              <a:cs typeface="方正启体简体"/>
              <a:sym typeface="+mn-ea"/>
            </a:endParaRPr>
          </a:p>
        </p:txBody>
      </p:sp>
    </p:spTree>
    <p:custDataLst>
      <p:tags r:id="rId12"/>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8" presetClass="entr" presetSubtype="16" dur="20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diamond(in)">
                                      <p:cBhvr>
                                        <p:cTn id="7" dur="2000"/>
                                        <p:tgtEl>
                                          <p:spTgt spid="7"/>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blinds(horizontal)">
                                      <p:cBhvr>
                                        <p:cTn id="12" dur="500"/>
                                        <p:tgtEl>
                                          <p:spTgt spid="9"/>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8" presetClass="entr" presetSubtype="16" dur="200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diamond(in)">
                                      <p:cBhvr>
                                        <p:cTn id="17" dur="2000"/>
                                        <p:tgtEl>
                                          <p:spTgt spid="4"/>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 presetClass="entr" presetSubtype="4" dur="50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 calcmode="lin" valueType="num">
                                      <p:cBhvr additive="base">
                                        <p:cTn id="22" dur="500" fill="hold"/>
                                        <p:tgtEl>
                                          <p:spTgt spid="5"/>
                                        </p:tgtEl>
                                        <p:attrNameLst>
                                          <p:attrName>ppt_x</p:attrName>
                                        </p:attrNameLst>
                                      </p:cBhvr>
                                      <p:tavLst>
                                        <p:tav tm="0">
                                          <p:val>
                                            <p:strVal val="#ppt_x"/>
                                          </p:val>
                                        </p:tav>
                                        <p:tav tm="100000">
                                          <p:val>
                                            <p:strVal val="#ppt_x"/>
                                          </p:val>
                                        </p:tav>
                                      </p:tavLst>
                                    </p:anim>
                                    <p:anim calcmode="lin" valueType="num">
                                      <p:cBhvr additive="base">
                                        <p:cTn id="2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P spid="4" grpId="0"/>
      <p:bldP spid="5"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p:cNvSpPr txBox="1"/>
          <p:nvPr>
            <p:custDataLst>
              <p:tags r:id="rId3"/>
            </p:custDataLst>
          </p:nvPr>
        </p:nvSpPr>
        <p:spPr>
          <a:xfrm>
            <a:off x="899795" y="475615"/>
            <a:ext cx="3000375" cy="534035"/>
          </a:xfrm>
          <a:prstGeom prst="rect">
            <a:avLst/>
          </a:prstGeom>
          <a:noFill/>
          <a:ln>
            <a:noFill/>
          </a:ln>
        </p:spPr>
        <p:txBody>
          <a:bodyPr wrap="square" rtlCol="0" anchor="t">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nSpc>
                <a:spcPct val="120000"/>
              </a:lnSpc>
              <a:spcAft>
                <a:spcPct val="0"/>
              </a:spcAft>
              <a:tabLst>
                <a:tab pos="1029335"/>
                <a:tab pos="1850390"/>
                <a:tab pos="2538095"/>
                <a:tab pos="3221990"/>
              </a:tabLst>
            </a:pPr>
            <a:r>
              <a:rPr lang="zh-CN" altLang="zh-CN" sz="2400" b="1">
                <a:solidFill>
                  <a:srgbClr val="000000"/>
                </a:solidFill>
                <a:latin typeface="方正启体简体"/>
                <a:ea typeface="方正启体简体"/>
                <a:cs typeface="方正启体简体"/>
                <a:sym typeface="+mn-ea"/>
              </a:rPr>
              <a:t>(3)改革开放时期</a:t>
            </a:r>
            <a:endParaRPr lang="zh-CN" altLang="zh-CN" sz="2400" b="1">
              <a:solidFill>
                <a:srgbClr val="000000"/>
              </a:solidFill>
              <a:latin typeface="方正启体简体"/>
              <a:ea typeface="方正启体简体"/>
              <a:cs typeface="方正启体简体"/>
            </a:endParaRPr>
          </a:p>
        </p:txBody>
      </p:sp>
      <p:sp>
        <p:nvSpPr>
          <p:cNvPr id="3" name="文本框 2"/>
          <p:cNvSpPr txBox="1"/>
          <p:nvPr>
            <p:custDataLst>
              <p:tags r:id="rId4"/>
            </p:custDataLst>
          </p:nvPr>
        </p:nvSpPr>
        <p:spPr>
          <a:xfrm>
            <a:off x="914400" y="3850640"/>
            <a:ext cx="10574655" cy="1198880"/>
          </a:xfrm>
          <a:prstGeom prst="rect">
            <a:avLst/>
          </a:prstGeom>
          <a:noFill/>
          <a:ln w="12700">
            <a:noFill/>
          </a:ln>
        </p:spPr>
        <p:txBody>
          <a:bodyPr wrap="square" rtlCol="0" anchor="t">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nSpc>
                <a:spcPct val="100000"/>
              </a:lnSpc>
            </a:pPr>
            <a:r>
              <a:rPr lang="zh-CN" altLang="zh-CN" sz="2400" b="1">
                <a:solidFill>
                  <a:srgbClr val="000000"/>
                </a:solidFill>
                <a:latin typeface="方正启体简体"/>
                <a:ea typeface="方正启体简体"/>
                <a:cs typeface="方正启体简体"/>
              </a:rPr>
              <a:t>    </a:t>
            </a:r>
            <a:r>
              <a:rPr lang="en-US" altLang="zh-CN" sz="2400" b="1">
                <a:solidFill>
                  <a:srgbClr val="000000"/>
                </a:solidFill>
                <a:latin typeface="方正启体简体"/>
                <a:ea typeface="方正启体简体"/>
                <a:cs typeface="方正启体简体"/>
              </a:rPr>
              <a:t>a.</a:t>
            </a:r>
            <a:r>
              <a:rPr lang="zh-CN" altLang="zh-CN" sz="2400" b="1">
                <a:solidFill>
                  <a:srgbClr val="000000"/>
                </a:solidFill>
                <a:latin typeface="方正启体简体"/>
                <a:ea typeface="方正启体简体"/>
                <a:cs typeface="方正启体简体"/>
              </a:rPr>
              <a:t>改革开放40多年,中国教育迈入新征程，教育事业取得举世瞩目的成就。高校毕业人数增长到</a:t>
            </a:r>
            <a:r>
              <a:rPr lang="en-US" altLang="zh-CN" sz="2400" b="1">
                <a:solidFill>
                  <a:srgbClr val="000000"/>
                </a:solidFill>
                <a:latin typeface="方正启体简体"/>
                <a:ea typeface="方正启体简体"/>
                <a:cs typeface="方正启体简体"/>
              </a:rPr>
              <a:t>820</a:t>
            </a:r>
            <a:r>
              <a:rPr lang="zh-CN" altLang="en-US" sz="2400" b="1">
                <a:solidFill>
                  <a:srgbClr val="000000"/>
                </a:solidFill>
                <a:latin typeface="方正启体简体"/>
                <a:ea typeface="方正启体简体"/>
                <a:cs typeface="方正启体简体"/>
              </a:rPr>
              <a:t>万</a:t>
            </a:r>
            <a:endParaRPr lang="zh-CN" altLang="zh-CN" sz="2400" b="1">
              <a:solidFill>
                <a:srgbClr val="000000"/>
              </a:solidFill>
              <a:latin typeface="方正启体简体"/>
              <a:ea typeface="方正启体简体"/>
              <a:cs typeface="方正启体简体"/>
            </a:endParaRPr>
          </a:p>
          <a:p>
            <a:pPr>
              <a:lnSpc>
                <a:spcPct val="100000"/>
              </a:lnSpc>
            </a:pPr>
            <a:r>
              <a:rPr lang="zh-CN" altLang="zh-CN" sz="2400" b="1">
                <a:solidFill>
                  <a:srgbClr val="1F2DA8"/>
                </a:solidFill>
                <a:latin typeface="方正启体简体"/>
                <a:ea typeface="方正启体简体"/>
                <a:cs typeface="方正启体简体"/>
              </a:rPr>
              <a:t>    </a:t>
            </a:r>
            <a:r>
              <a:rPr lang="en-US" altLang="zh-CN" sz="2400" b="1">
                <a:solidFill>
                  <a:srgbClr val="1F2DA8"/>
                </a:solidFill>
                <a:latin typeface="方正启体简体"/>
                <a:ea typeface="方正启体简体"/>
                <a:cs typeface="方正启体简体"/>
              </a:rPr>
              <a:t>b.</a:t>
            </a:r>
            <a:r>
              <a:rPr lang="zh-CN" altLang="zh-CN" sz="2400" b="1">
                <a:solidFill>
                  <a:srgbClr val="1F2DA8"/>
                </a:solidFill>
                <a:latin typeface="方正启体简体"/>
                <a:ea typeface="方正启体简体"/>
                <a:cs typeface="方正启体简体"/>
              </a:rPr>
              <a:t>教育公平</a:t>
            </a:r>
            <a:r>
              <a:rPr lang="zh-CN" altLang="zh-CN" sz="2400" b="1">
                <a:solidFill>
                  <a:srgbClr val="000000"/>
                </a:solidFill>
                <a:latin typeface="方正启体简体"/>
                <a:ea typeface="方正启体简体"/>
                <a:cs typeface="方正启体简体"/>
              </a:rPr>
              <a:t>的步伐加速推进,每个人的</a:t>
            </a:r>
            <a:r>
              <a:rPr lang="zh-CN" altLang="zh-CN" sz="2400" b="1">
                <a:solidFill>
                  <a:srgbClr val="1F2DA8"/>
                </a:solidFill>
                <a:latin typeface="方正启体简体"/>
                <a:ea typeface="方正启体简体"/>
                <a:cs typeface="方正启体简体"/>
              </a:rPr>
              <a:t>受教育权利得到更有力的保障</a:t>
            </a:r>
            <a:r>
              <a:rPr lang="zh-CN" altLang="zh-CN" sz="2400" b="1">
                <a:solidFill>
                  <a:srgbClr val="000000"/>
                </a:solidFill>
                <a:latin typeface="方正启体简体"/>
                <a:ea typeface="方正启体简体"/>
                <a:cs typeface="方正启体简体"/>
              </a:rPr>
              <a:t>。</a:t>
            </a:r>
            <a:endParaRPr lang="zh-CN" altLang="zh-CN" sz="2400" b="1">
              <a:solidFill>
                <a:srgbClr val="000000"/>
              </a:solidFill>
              <a:latin typeface="方正启体简体"/>
              <a:ea typeface="方正启体简体"/>
              <a:cs typeface="方正启体简体"/>
            </a:endParaRPr>
          </a:p>
        </p:txBody>
      </p:sp>
      <p:sp>
        <p:nvSpPr>
          <p:cNvPr id="4" name="文本框 3"/>
          <p:cNvSpPr txBox="1"/>
          <p:nvPr>
            <p:custDataLst>
              <p:tags r:id="rId5"/>
            </p:custDataLst>
          </p:nvPr>
        </p:nvSpPr>
        <p:spPr>
          <a:xfrm>
            <a:off x="914400" y="5013325"/>
            <a:ext cx="4606925" cy="460375"/>
          </a:xfrm>
          <a:prstGeom prst="rect">
            <a:avLst/>
          </a:prstGeom>
          <a:noFill/>
          <a:ln>
            <a:noFill/>
          </a:ln>
        </p:spPr>
        <p:txBody>
          <a:bodyPr wrap="square" rtlCol="0" anchor="t">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2400" b="1">
                <a:solidFill>
                  <a:srgbClr val="000000"/>
                </a:solidFill>
                <a:latin typeface="方正启体简体"/>
                <a:ea typeface="方正启体简体"/>
                <a:cs typeface="方正启体简体"/>
                <a:sym typeface="+mn-ea"/>
              </a:rPr>
              <a:t>（四）学校教育的作用:</a:t>
            </a:r>
            <a:endParaRPr lang="zh-CN" altLang="en-US" sz="2400" b="1">
              <a:solidFill>
                <a:srgbClr val="000000"/>
              </a:solidFill>
              <a:latin typeface="方正启体简体"/>
              <a:ea typeface="方正启体简体"/>
              <a:cs typeface="方正启体简体"/>
            </a:endParaRPr>
          </a:p>
        </p:txBody>
      </p:sp>
      <p:sp>
        <p:nvSpPr>
          <p:cNvPr id="5" name="文本框 4"/>
          <p:cNvSpPr txBox="1"/>
          <p:nvPr>
            <p:custDataLst>
              <p:tags r:id="rId6"/>
            </p:custDataLst>
          </p:nvPr>
        </p:nvSpPr>
        <p:spPr>
          <a:xfrm>
            <a:off x="914400" y="5517515"/>
            <a:ext cx="10537190" cy="534035"/>
          </a:xfrm>
          <a:prstGeom prst="rect">
            <a:avLst/>
          </a:prstGeom>
          <a:noFill/>
          <a:ln w="15875">
            <a:noFill/>
          </a:ln>
        </p:spPr>
        <p:txBody>
          <a:bodyPr wrap="square" rtlCol="0" anchor="t">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nSpc>
                <a:spcPct val="120000"/>
              </a:lnSpc>
              <a:spcAft>
                <a:spcPct val="0"/>
              </a:spcAft>
              <a:tabLst>
                <a:tab pos="1029335"/>
                <a:tab pos="1850390"/>
                <a:tab pos="2538095"/>
                <a:tab pos="3221990"/>
              </a:tabLst>
            </a:pPr>
            <a:r>
              <a:rPr lang="zh-CN" altLang="zh-CN" sz="2400" b="1">
                <a:solidFill>
                  <a:srgbClr val="000000"/>
                </a:solidFill>
                <a:latin typeface="方正启体简体"/>
                <a:ea typeface="方正启体简体"/>
                <a:cs typeface="方正启体简体"/>
                <a:sym typeface="+mn-ea"/>
              </a:rPr>
              <a:t>在文化传承、科学研究、人才培养等方面,学校教育发挥了举足轻重的作用。</a:t>
            </a:r>
            <a:endParaRPr lang="zh-CN" altLang="zh-CN" sz="2400" b="1">
              <a:solidFill>
                <a:srgbClr val="000000"/>
              </a:solidFill>
              <a:latin typeface="方正启体简体"/>
              <a:ea typeface="方正启体简体"/>
              <a:cs typeface="方正启体简体"/>
            </a:endParaRPr>
          </a:p>
        </p:txBody>
      </p:sp>
      <p:sp>
        <p:nvSpPr>
          <p:cNvPr id="8" name="文本框 7"/>
          <p:cNvSpPr txBox="1"/>
          <p:nvPr>
            <p:custDataLst>
              <p:tags r:id="rId7"/>
            </p:custDataLst>
          </p:nvPr>
        </p:nvSpPr>
        <p:spPr>
          <a:xfrm>
            <a:off x="983615" y="1013460"/>
            <a:ext cx="1569720" cy="460375"/>
          </a:xfrm>
          <a:prstGeom prst="rect">
            <a:avLst/>
          </a:prstGeom>
          <a:noFill/>
          <a:ln>
            <a:noFill/>
          </a:ln>
        </p:spPr>
        <p:txBody>
          <a:bodyPr wrap="square" rtlCol="0" anchor="t">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l"/>
            <a:r>
              <a:rPr lang="zh-CN" altLang="zh-CN" sz="2400" b="1">
                <a:solidFill>
                  <a:srgbClr val="000000"/>
                </a:solidFill>
                <a:latin typeface="方正启体简体"/>
                <a:ea typeface="方正启体简体"/>
                <a:cs typeface="方正启体简体"/>
                <a:sym typeface="+mn-ea"/>
              </a:rPr>
              <a:t>①内容：</a:t>
            </a:r>
            <a:endParaRPr lang="zh-CN" altLang="zh-CN" sz="2400" b="1">
              <a:solidFill>
                <a:srgbClr val="000000"/>
              </a:solidFill>
              <a:latin typeface="方正启体简体"/>
              <a:ea typeface="方正启体简体"/>
              <a:cs typeface="方正启体简体"/>
              <a:sym typeface="+mn-ea"/>
            </a:endParaRPr>
          </a:p>
        </p:txBody>
      </p:sp>
      <p:sp>
        <p:nvSpPr>
          <p:cNvPr id="6" name="文本框 5"/>
          <p:cNvSpPr txBox="1"/>
          <p:nvPr>
            <p:custDataLst>
              <p:tags r:id="rId8"/>
            </p:custDataLst>
          </p:nvPr>
        </p:nvSpPr>
        <p:spPr>
          <a:xfrm>
            <a:off x="899795" y="3402330"/>
            <a:ext cx="1569720" cy="460375"/>
          </a:xfrm>
          <a:prstGeom prst="rect">
            <a:avLst/>
          </a:prstGeom>
          <a:noFill/>
          <a:ln>
            <a:noFill/>
          </a:ln>
        </p:spPr>
        <p:txBody>
          <a:bodyPr wrap="square" rtlCol="0" anchor="t">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l"/>
            <a:r>
              <a:rPr lang="zh-CN" altLang="zh-CN" sz="2400" b="1">
                <a:solidFill>
                  <a:srgbClr val="000000"/>
                </a:solidFill>
                <a:latin typeface="方正启体简体"/>
                <a:ea typeface="方正启体简体"/>
                <a:cs typeface="方正启体简体"/>
                <a:sym typeface="+mn-ea"/>
              </a:rPr>
              <a:t>②影响:</a:t>
            </a:r>
            <a:endParaRPr lang="zh-CN" altLang="zh-CN" sz="2400" b="1">
              <a:solidFill>
                <a:srgbClr val="000000"/>
              </a:solidFill>
              <a:latin typeface="方正启体简体"/>
              <a:ea typeface="方正启体简体"/>
              <a:cs typeface="方正启体简体"/>
              <a:sym typeface="+mn-ea"/>
            </a:endParaRPr>
          </a:p>
        </p:txBody>
      </p:sp>
      <p:sp>
        <p:nvSpPr>
          <p:cNvPr id="7" name="文本框 6"/>
          <p:cNvSpPr txBox="1"/>
          <p:nvPr>
            <p:custDataLst>
              <p:tags r:id="rId9"/>
            </p:custDataLst>
          </p:nvPr>
        </p:nvSpPr>
        <p:spPr>
          <a:xfrm>
            <a:off x="914400" y="1461135"/>
            <a:ext cx="10601325" cy="1938020"/>
          </a:xfrm>
          <a:prstGeom prst="rect">
            <a:avLst/>
          </a:prstGeom>
          <a:noFill/>
          <a:ln>
            <a:noFill/>
          </a:ln>
        </p:spPr>
        <p:txBody>
          <a:bodyPr wrap="square"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nSpc>
                <a:spcPct val="100000"/>
              </a:lnSpc>
            </a:pPr>
            <a:r>
              <a:rPr lang="zh-CN" altLang="zh-CN" sz="2400" b="1">
                <a:solidFill>
                  <a:srgbClr val="000000"/>
                </a:solidFill>
                <a:latin typeface="方正启体简体"/>
                <a:ea typeface="方正启体简体"/>
                <a:cs typeface="方正启体简体"/>
                <a:sym typeface="+mn-ea"/>
              </a:rPr>
              <a:t>a.“文化大革命”结束后,</a:t>
            </a:r>
            <a:r>
              <a:rPr lang="zh-CN" altLang="zh-CN" sz="2400" b="1">
                <a:solidFill>
                  <a:srgbClr val="1F2DA8"/>
                </a:solidFill>
                <a:latin typeface="方正启体简体"/>
                <a:ea typeface="方正启体简体"/>
                <a:cs typeface="方正启体简体"/>
                <a:sym typeface="+mn-ea"/>
              </a:rPr>
              <a:t>高考制度恢复</a:t>
            </a:r>
            <a:r>
              <a:rPr lang="zh-CN" altLang="zh-CN" sz="2400" b="1">
                <a:solidFill>
                  <a:srgbClr val="000000"/>
                </a:solidFill>
                <a:latin typeface="方正启体简体"/>
                <a:ea typeface="方正启体简体"/>
                <a:cs typeface="方正启体简体"/>
                <a:sym typeface="+mn-ea"/>
              </a:rPr>
              <a:t>,教育事业重新走上正轨。</a:t>
            </a:r>
            <a:endParaRPr lang="zh-CN" altLang="zh-CN" sz="2400" b="1">
              <a:solidFill>
                <a:srgbClr val="000000"/>
              </a:solidFill>
              <a:latin typeface="方正启体简体"/>
              <a:ea typeface="方正启体简体"/>
              <a:cs typeface="方正启体简体"/>
            </a:endParaRPr>
          </a:p>
          <a:p>
            <a:pPr>
              <a:lnSpc>
                <a:spcPct val="100000"/>
              </a:lnSpc>
            </a:pPr>
            <a:r>
              <a:rPr lang="zh-CN" altLang="zh-CN" sz="2400" b="1">
                <a:solidFill>
                  <a:srgbClr val="000000"/>
                </a:solidFill>
                <a:latin typeface="方正启体简体"/>
                <a:ea typeface="方正启体简体"/>
                <a:cs typeface="方正启体简体"/>
                <a:sym typeface="+mn-ea"/>
              </a:rPr>
              <a:t>  b.1983年,邓小平提出“</a:t>
            </a:r>
            <a:r>
              <a:rPr lang="zh-CN" altLang="zh-CN" sz="2400" b="1">
                <a:solidFill>
                  <a:srgbClr val="1F2DA8"/>
                </a:solidFill>
                <a:latin typeface="方正启体简体"/>
                <a:ea typeface="方正启体简体"/>
                <a:cs typeface="方正启体简体"/>
                <a:sym typeface="+mn-ea"/>
              </a:rPr>
              <a:t>教育要面向现代化,面向世界,面向未来</a:t>
            </a:r>
            <a:r>
              <a:rPr lang="zh-CN" altLang="zh-CN" sz="2400" b="1">
                <a:solidFill>
                  <a:srgbClr val="000000"/>
                </a:solidFill>
                <a:latin typeface="方正启体简体"/>
                <a:ea typeface="方正启体简体"/>
                <a:cs typeface="方正启体简体"/>
                <a:sym typeface="+mn-ea"/>
              </a:rPr>
              <a:t>”的指导方针,教育改革的步伐加快。</a:t>
            </a:r>
            <a:endParaRPr lang="zh-CN" altLang="zh-CN" sz="2400" b="1">
              <a:solidFill>
                <a:srgbClr val="000000"/>
              </a:solidFill>
              <a:latin typeface="方正启体简体"/>
              <a:ea typeface="方正启体简体"/>
              <a:cs typeface="方正启体简体"/>
            </a:endParaRPr>
          </a:p>
          <a:p>
            <a:pPr>
              <a:lnSpc>
                <a:spcPct val="100000"/>
              </a:lnSpc>
            </a:pPr>
            <a:r>
              <a:rPr lang="zh-CN" altLang="zh-CN" sz="2400" b="1">
                <a:solidFill>
                  <a:srgbClr val="000000"/>
                </a:solidFill>
                <a:latin typeface="方正启体简体"/>
                <a:ea typeface="方正启体简体"/>
                <a:cs typeface="方正启体简体"/>
                <a:sym typeface="+mn-ea"/>
              </a:rPr>
              <a:t>  c.20世纪90年代（</a:t>
            </a:r>
            <a:r>
              <a:rPr lang="en-US" altLang="zh-CN" sz="2400" b="1">
                <a:solidFill>
                  <a:srgbClr val="000000"/>
                </a:solidFill>
                <a:latin typeface="方正启体简体"/>
                <a:ea typeface="方正启体简体"/>
                <a:cs typeface="方正启体简体"/>
                <a:sym typeface="+mn-ea"/>
              </a:rPr>
              <a:t>1995</a:t>
            </a:r>
            <a:r>
              <a:rPr lang="zh-CN" altLang="en-US" sz="2400" b="1">
                <a:solidFill>
                  <a:srgbClr val="000000"/>
                </a:solidFill>
                <a:latin typeface="方正启体简体"/>
                <a:ea typeface="方正启体简体"/>
                <a:cs typeface="方正启体简体"/>
                <a:sym typeface="+mn-ea"/>
              </a:rPr>
              <a:t>）</a:t>
            </a:r>
            <a:r>
              <a:rPr lang="zh-CN" altLang="zh-CN" sz="2400" b="1">
                <a:solidFill>
                  <a:srgbClr val="000000"/>
                </a:solidFill>
                <a:latin typeface="方正启体简体"/>
                <a:ea typeface="方正启体简体"/>
                <a:cs typeface="方正启体简体"/>
                <a:sym typeface="+mn-ea"/>
              </a:rPr>
              <a:t>,国家开始实行“</a:t>
            </a:r>
            <a:r>
              <a:rPr lang="zh-CN" altLang="zh-CN" sz="2400" b="1">
                <a:solidFill>
                  <a:srgbClr val="1F2DA8"/>
                </a:solidFill>
                <a:latin typeface="方正启体简体"/>
                <a:ea typeface="方正启体简体"/>
                <a:cs typeface="方正启体简体"/>
                <a:sym typeface="+mn-ea"/>
              </a:rPr>
              <a:t>科教兴国</a:t>
            </a:r>
            <a:r>
              <a:rPr lang="zh-CN" altLang="zh-CN" sz="2400" b="1">
                <a:solidFill>
                  <a:srgbClr val="000000"/>
                </a:solidFill>
                <a:latin typeface="方正启体简体"/>
                <a:ea typeface="方正启体简体"/>
                <a:cs typeface="方正启体简体"/>
                <a:sym typeface="+mn-ea"/>
              </a:rPr>
              <a:t>”发展战略,大量增加教育投入。</a:t>
            </a:r>
            <a:endParaRPr lang="zh-CN" altLang="en-US" sz="2400">
              <a:latin typeface="方正启体简体"/>
              <a:ea typeface="方正启体简体"/>
            </a:endParaRPr>
          </a:p>
        </p:txBody>
      </p:sp>
    </p:spTree>
    <p:custDataLst>
      <p:tags r:id="rId10"/>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8" presetClass="entr" presetSubtype="16" dur="20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diamond(in)">
                                      <p:cBhvr>
                                        <p:cTn id="7" dur="2000"/>
                                        <p:tgtEl>
                                          <p:spTgt spid="7"/>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3" presetClass="entr" presetSubtype="16" dur="200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plus(in)">
                                      <p:cBhvr>
                                        <p:cTn id="12" dur="2000"/>
                                        <p:tgtEl>
                                          <p:spTgt spid="3"/>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6" presetClass="entr" presetSubtype="16" dur="200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circle(in)">
                                      <p:cBhvr>
                                        <p:cTn id="1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3" grpId="0"/>
      <p:bldP spid="5"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https://d.book118.com/028061104076006032</a:t>
            </a:r>
          </a:p>
        </p:txBody>
      </p:sp>
    </p:spTree>
  </p:cSld>
  <p:clrMapOvr>
    <a:masterClrMapping/>
  </p:clrMapOvr>
  <p:transition/>
  <p:timing/>
</p:sld>
</file>

<file path=ppt/tags/tag1.xml><?xml version="1.0" encoding="utf-8"?>
<p:tagLst xmlns:p="http://schemas.openxmlformats.org/presentationml/2006/main">
  <p:tag name="AS_UNIQUEID" val="1623"/>
</p:tagLst>
</file>

<file path=ppt/tags/tag2.xml><?xml version="1.0" encoding="utf-8"?>
<p:tagLst xmlns:p="http://schemas.openxmlformats.org/presentationml/2006/main">
  <p:tag name="AS_UNIQUEID" val="1624"/>
</p:tagLst>
</file>

<file path=ppt/tags/tag3.xml><?xml version="1.0" encoding="utf-8"?>
<p:tagLst xmlns:p="http://schemas.openxmlformats.org/presentationml/2006/main">
  <p:tag name="AS_UNIQUEID" val="1625"/>
</p:tagLst>
</file>

<file path=ppt/tags/tag4.xml><?xml version="1.0" encoding="utf-8"?>
<p:tagLst xmlns:p="http://schemas.openxmlformats.org/presentationml/2006/main">
  <p:tag name="AS_UNIQUEID" val="1626"/>
</p:tagLst>
</file>

<file path=ppt/tags/tag5.xml><?xml version="1.0" encoding="utf-8"?>
<p:tagLst xmlns:p="http://schemas.openxmlformats.org/presentationml/2006/main">
  <p:tag name="AS_UNIQUEID" val="1627"/>
</p:tagLst>
</file>

<file path=ppt/tags/tag6.xml><?xml version="1.0" encoding="utf-8"?>
<p:tagLst xmlns:p="http://schemas.openxmlformats.org/presentationml/2006/main">
  <p:tag name="AS_UNIQUEID" val="1628"/>
</p:tagLst>
</file>

<file path=ppt/tags/tag7.xml><?xml version="1.0" encoding="utf-8"?>
<p:tagLst xmlns:p="http://schemas.openxmlformats.org/presentationml/2006/main">
  <p:tag name="AS_UNIQUEID" val="1629"/>
</p:tagLst>
</file>

<file path=ppt/tags/tag8.xml><?xml version="1.0" encoding="utf-8"?>
<p:tagLst xmlns:p="http://schemas.openxmlformats.org/presentationml/2006/main">
  <p:tag name="AS_UNIQUEID" val="1630"/>
</p:tagLst>
</file>

<file path=ppt/tags/tag9.xml><?xml version="1.0" encoding="utf-8"?>
<p:tagLst xmlns:p="http://schemas.openxmlformats.org/presentationml/2006/main">
  <p:tag name="AS_UNIQUEID" val="1631"/>
</p:tagLst>
</file>

<file path=ppt/tags/tag10.xml><?xml version="1.0" encoding="utf-8"?>
<p:tagLst xmlns:p="http://schemas.openxmlformats.org/presentationml/2006/main">
  <p:tag name="AS_UNIQUEID" val="1632"/>
</p:tagLst>
</file>

<file path=ppt/tags/tag11.xml><?xml version="1.0" encoding="utf-8"?>
<p:tagLst xmlns:p="http://schemas.openxmlformats.org/presentationml/2006/main">
  <p:tag name="AS_UNIQUEID" val="1633"/>
</p:tagLst>
</file>

<file path=ppt/tags/tag12.xml><?xml version="1.0" encoding="utf-8"?>
<p:tagLst xmlns:p="http://schemas.openxmlformats.org/presentationml/2006/main">
  <p:tag name="AS_UNIQUEID" val="1634"/>
</p:tagLst>
</file>

<file path=ppt/tags/tag13.xml><?xml version="1.0" encoding="utf-8"?>
<p:tagLst xmlns:p="http://schemas.openxmlformats.org/presentationml/2006/main">
  <p:tag name="AS_UNIQUEID" val="1635"/>
</p:tagLst>
</file>

<file path=ppt/tags/tag14.xml><?xml version="1.0" encoding="utf-8"?>
<p:tagLst xmlns:p="http://schemas.openxmlformats.org/presentationml/2006/main">
  <p:tag name="AS_UNIQUEID" val="1636"/>
</p:tagLst>
</file>

<file path=ppt/tags/tag15.xml><?xml version="1.0" encoding="utf-8"?>
<p:tagLst xmlns:p="http://schemas.openxmlformats.org/presentationml/2006/main">
  <p:tag name="AS_UNIQUEID" val="1637"/>
</p:tagLst>
</file>

<file path=ppt/tags/tag16.xml><?xml version="1.0" encoding="utf-8"?>
<p:tagLst xmlns:p="http://schemas.openxmlformats.org/presentationml/2006/main">
  <p:tag name="AS_UNIQUEID" val="1638"/>
</p:tagLst>
</file>

<file path=ppt/tags/tag17.xml><?xml version="1.0" encoding="utf-8"?>
<p:tagLst xmlns:p="http://schemas.openxmlformats.org/presentationml/2006/main">
  <p:tag name="AS_UNIQUEID" val="1639"/>
</p:tagLst>
</file>

<file path=ppt/tags/tag18.xml><?xml version="1.0" encoding="utf-8"?>
<p:tagLst xmlns:p="http://schemas.openxmlformats.org/presentationml/2006/main">
  <p:tag name="AS_UNIQUEID" val="1640"/>
</p:tagLst>
</file>

<file path=ppt/tags/tag19.xml><?xml version="1.0" encoding="utf-8"?>
<p:tagLst xmlns:p="http://schemas.openxmlformats.org/presentationml/2006/main">
  <p:tag name="AS_UNIQUEID" val="1641"/>
</p:tagLst>
</file>

<file path=ppt/tags/tag20.xml><?xml version="1.0" encoding="utf-8"?>
<p:tagLst xmlns:p="http://schemas.openxmlformats.org/presentationml/2006/main">
  <p:tag name="AS_UNIQUEID" val="1642"/>
</p:tagLst>
</file>

<file path=ppt/tags/tag21.xml><?xml version="1.0" encoding="utf-8"?>
<p:tagLst xmlns:p="http://schemas.openxmlformats.org/presentationml/2006/main">
  <p:tag name="AS_UNIQUEID" val="1643"/>
</p:tagLst>
</file>

<file path=ppt/tags/tag22.xml><?xml version="1.0" encoding="utf-8"?>
<p:tagLst xmlns:p="http://schemas.openxmlformats.org/presentationml/2006/main">
  <p:tag name="AS_UNIQUEID" val="1644"/>
</p:tagLst>
</file>

<file path=ppt/tags/tag23.xml><?xml version="1.0" encoding="utf-8"?>
<p:tagLst xmlns:p="http://schemas.openxmlformats.org/presentationml/2006/main">
  <p:tag name="AS_UNIQUEID" val="1645"/>
</p:tagLst>
</file>

<file path=ppt/tags/tag24.xml><?xml version="1.0" encoding="utf-8"?>
<p:tagLst xmlns:p="http://schemas.openxmlformats.org/presentationml/2006/main">
  <p:tag name="AS_UNIQUEID" val="1646"/>
</p:tagLst>
</file>

<file path=ppt/tags/tag25.xml><?xml version="1.0" encoding="utf-8"?>
<p:tagLst xmlns:p="http://schemas.openxmlformats.org/presentationml/2006/main">
  <p:tag name="AS_UNIQUEID" val="1647"/>
</p:tagLst>
</file>

<file path=ppt/tags/tag26.xml><?xml version="1.0" encoding="utf-8"?>
<p:tagLst xmlns:p="http://schemas.openxmlformats.org/presentationml/2006/main">
  <p:tag name="AS_UNIQUEID" val="1648"/>
</p:tagLst>
</file>

<file path=ppt/tags/tag27.xml><?xml version="1.0" encoding="utf-8"?>
<p:tagLst xmlns:p="http://schemas.openxmlformats.org/presentationml/2006/main">
  <p:tag name="AS_UNIQUEID" val="1649"/>
</p:tagLst>
</file>

<file path=ppt/tags/tag28.xml><?xml version="1.0" encoding="utf-8"?>
<p:tagLst xmlns:p="http://schemas.openxmlformats.org/presentationml/2006/main">
  <p:tag name="AS_UNIQUEID" val="1650"/>
</p:tagLst>
</file>

<file path=ppt/tags/tag29.xml><?xml version="1.0" encoding="utf-8"?>
<p:tagLst xmlns:p="http://schemas.openxmlformats.org/presentationml/2006/main">
  <p:tag name="AS_UNIQUEID" val="1651"/>
</p:tagLst>
</file>

<file path=ppt/tags/tag30.xml><?xml version="1.0" encoding="utf-8"?>
<p:tagLst xmlns:p="http://schemas.openxmlformats.org/presentationml/2006/main">
  <p:tag name="AS_UNIQUEID" val="1652"/>
</p:tagLst>
</file>

<file path=ppt/tags/tag31.xml><?xml version="1.0" encoding="utf-8"?>
<p:tagLst xmlns:p="http://schemas.openxmlformats.org/presentationml/2006/main">
  <p:tag name="AS_UNIQUEID" val="1653"/>
</p:tagLst>
</file>

<file path=ppt/tags/tag32.xml><?xml version="1.0" encoding="utf-8"?>
<p:tagLst xmlns:p="http://schemas.openxmlformats.org/presentationml/2006/main">
  <p:tag name="AS_UNIQUEID" val="1654"/>
</p:tagLst>
</file>

<file path=ppt/tags/tag33.xml><?xml version="1.0" encoding="utf-8"?>
<p:tagLst xmlns:p="http://schemas.openxmlformats.org/presentationml/2006/main">
  <p:tag name="AS_UNIQUEID" val="1655"/>
</p:tagLst>
</file>

<file path=ppt/tags/tag34.xml><?xml version="1.0" encoding="utf-8"?>
<p:tagLst xmlns:p="http://schemas.openxmlformats.org/presentationml/2006/main">
  <p:tag name="AS_UNIQUEID" val="1656"/>
</p:tagLst>
</file>

<file path=ppt/tags/tag35.xml><?xml version="1.0" encoding="utf-8"?>
<p:tagLst xmlns:p="http://schemas.openxmlformats.org/presentationml/2006/main">
  <p:tag name="AS_UNIQUEID" val="1657"/>
</p:tagLst>
</file>

<file path=ppt/tags/tag36.xml><?xml version="1.0" encoding="utf-8"?>
<p:tagLst xmlns:p="http://schemas.openxmlformats.org/presentationml/2006/main">
  <p:tag name="AS_UNIQUEID" val="1658"/>
</p:tagLst>
</file>

<file path=ppt/tags/tag37.xml><?xml version="1.0" encoding="utf-8"?>
<p:tagLst xmlns:p="http://schemas.openxmlformats.org/presentationml/2006/main">
  <p:tag name="AS_UNIQUEID" val="1659"/>
</p:tagLst>
</file>

<file path=ppt/tags/tag38.xml><?xml version="1.0" encoding="utf-8"?>
<p:tagLst xmlns:p="http://schemas.openxmlformats.org/presentationml/2006/main">
  <p:tag name="AS_UNIQUEID" val="1660"/>
</p:tagLst>
</file>

<file path=ppt/tags/tag39.xml><?xml version="1.0" encoding="utf-8"?>
<p:tagLst xmlns:p="http://schemas.openxmlformats.org/presentationml/2006/main">
  <p:tag name="AS_UNIQUEID" val="1661"/>
</p:tagLst>
</file>

<file path=ppt/tags/tag40.xml><?xml version="1.0" encoding="utf-8"?>
<p:tagLst xmlns:p="http://schemas.openxmlformats.org/presentationml/2006/main">
  <p:tag name="AS_UNIQUEID" val="1662"/>
</p:tagLst>
</file>

<file path=ppt/tags/tag41.xml><?xml version="1.0" encoding="utf-8"?>
<p:tagLst xmlns:p="http://schemas.openxmlformats.org/presentationml/2006/main">
  <p:tag name="AS_UNIQUEID" val="1663"/>
</p:tagLst>
</file>

<file path=ppt/tags/tag42.xml><?xml version="1.0" encoding="utf-8"?>
<p:tagLst xmlns:p="http://schemas.openxmlformats.org/presentationml/2006/main">
  <p:tag name="AS_UNIQUEID" val="1664"/>
</p:tagLst>
</file>

<file path=ppt/tags/tag43.xml><?xml version="1.0" encoding="utf-8"?>
<p:tagLst xmlns:p="http://schemas.openxmlformats.org/presentationml/2006/main">
  <p:tag name="AS_UNIQUEID" val="1665"/>
</p:tagLst>
</file>

<file path=ppt/tags/tag44.xml><?xml version="1.0" encoding="utf-8"?>
<p:tagLst xmlns:p="http://schemas.openxmlformats.org/presentationml/2006/main">
  <p:tag name="AS_UNIQUEID" val="1666"/>
</p:tagLst>
</file>

<file path=ppt/tags/tag45.xml><?xml version="1.0" encoding="utf-8"?>
<p:tagLst xmlns:p="http://schemas.openxmlformats.org/presentationml/2006/main">
  <p:tag name="AS_UNIQUEID" val="1667"/>
</p:tagLst>
</file>

<file path=ppt/tags/tag46.xml><?xml version="1.0" encoding="utf-8"?>
<p:tagLst xmlns:p="http://schemas.openxmlformats.org/presentationml/2006/main">
  <p:tag name="AS_UNIQUEID" val="1668"/>
</p:tagLst>
</file>

<file path=ppt/tags/tag47.xml><?xml version="1.0" encoding="utf-8"?>
<p:tagLst xmlns:p="http://schemas.openxmlformats.org/presentationml/2006/main">
  <p:tag name="AS_UNIQUEID" val="1669"/>
</p:tagLst>
</file>

<file path=ppt/tags/tag48.xml><?xml version="1.0" encoding="utf-8"?>
<p:tagLst xmlns:p="http://schemas.openxmlformats.org/presentationml/2006/main">
  <p:tag name="AS_UNIQUEID" val="1670"/>
</p:tagLst>
</file>

<file path=ppt/tags/tag49.xml><?xml version="1.0" encoding="utf-8"?>
<p:tagLst xmlns:p="http://schemas.openxmlformats.org/presentationml/2006/main">
  <p:tag name="AS_UNIQUEID" val="1671"/>
</p:tagLst>
</file>

<file path=ppt/tags/tag50.xml><?xml version="1.0" encoding="utf-8"?>
<p:tagLst xmlns:p="http://schemas.openxmlformats.org/presentationml/2006/main">
  <p:tag name="AS_UNIQUEID" val="1672"/>
</p:tagLst>
</file>

<file path=ppt/tags/tag51.xml><?xml version="1.0" encoding="utf-8"?>
<p:tagLst xmlns:p="http://schemas.openxmlformats.org/presentationml/2006/main">
  <p:tag name="AS_UNIQUEID" val="1673"/>
</p:tagLst>
</file>

<file path=ppt/tags/tag52.xml><?xml version="1.0" encoding="utf-8"?>
<p:tagLst xmlns:p="http://schemas.openxmlformats.org/presentationml/2006/main">
  <p:tag name="AS_UNIQUEID" val="1674"/>
</p:tagLst>
</file>

<file path=ppt/tags/tag53.xml><?xml version="1.0" encoding="utf-8"?>
<p:tagLst xmlns:p="http://schemas.openxmlformats.org/presentationml/2006/main">
  <p:tag name="AS_UNIQUEID" val="1675"/>
</p:tagLst>
</file>

<file path=ppt/tags/tag54.xml><?xml version="1.0" encoding="utf-8"?>
<p:tagLst xmlns:p="http://schemas.openxmlformats.org/presentationml/2006/main">
  <p:tag name="AS_UNIQUEID" val="1676"/>
</p:tagLst>
</file>

<file path=ppt/tags/tag55.xml><?xml version="1.0" encoding="utf-8"?>
<p:tagLst xmlns:p="http://schemas.openxmlformats.org/presentationml/2006/main">
  <p:tag name="AS_UNIQUEID" val="1677"/>
</p:tagLst>
</file>

<file path=ppt/tags/tag56.xml><?xml version="1.0" encoding="utf-8"?>
<p:tagLst xmlns:p="http://schemas.openxmlformats.org/presentationml/2006/main">
  <p:tag name="AS_UNIQUEID" val="1678"/>
</p:tagLst>
</file>

<file path=ppt/tags/tag57.xml><?xml version="1.0" encoding="utf-8"?>
<p:tagLst xmlns:p="http://schemas.openxmlformats.org/presentationml/2006/main">
  <p:tag name="AS_UNIQUEID" val="1679"/>
</p:tagLst>
</file>

<file path=ppt/tags/tag58.xml><?xml version="1.0" encoding="utf-8"?>
<p:tagLst xmlns:p="http://schemas.openxmlformats.org/presentationml/2006/main">
  <p:tag name="AS_UNIQUEID" val="1680"/>
</p:tagLst>
</file>

<file path=ppt/tags/tag59.xml><?xml version="1.0" encoding="utf-8"?>
<p:tagLst xmlns:p="http://schemas.openxmlformats.org/presentationml/2006/main">
  <p:tag name="AS_UNIQUEID" val="1681"/>
</p:tagLst>
</file>

<file path=ppt/tags/tag60.xml><?xml version="1.0" encoding="utf-8"?>
<p:tagLst xmlns:p="http://schemas.openxmlformats.org/presentationml/2006/main">
  <p:tag name="AS_UNIQUEID" val="1682"/>
</p:tagLst>
</file>

<file path=ppt/tags/tag61.xml><?xml version="1.0" encoding="utf-8"?>
<p:tagLst xmlns:p="http://schemas.openxmlformats.org/presentationml/2006/main">
  <p:tag name="AS_UNIQUEID" val="1683"/>
</p:tagLst>
</file>

<file path=ppt/tags/tag62.xml><?xml version="1.0" encoding="utf-8"?>
<p:tagLst xmlns:p="http://schemas.openxmlformats.org/presentationml/2006/main">
  <p:tag name="AS_UNIQUEID" val="1684"/>
</p:tagLst>
</file>

<file path=ppt/tags/tag63.xml><?xml version="1.0" encoding="utf-8"?>
<p:tagLst xmlns:p="http://schemas.openxmlformats.org/presentationml/2006/main">
  <p:tag name="AS_UNIQUEID" val="1685"/>
</p:tagLst>
</file>

<file path=ppt/tags/tag64.xml><?xml version="1.0" encoding="utf-8"?>
<p:tagLst xmlns:p="http://schemas.openxmlformats.org/presentationml/2006/main">
  <p:tag name="AS_UNIQUEID" val="1686"/>
</p:tagLst>
</file>

<file path=ppt/tags/tag65.xml><?xml version="1.0" encoding="utf-8"?>
<p:tagLst xmlns:p="http://schemas.openxmlformats.org/presentationml/2006/main">
  <p:tag name="AS_UNIQUEID" val="1687"/>
</p:tagLst>
</file>

<file path=ppt/tags/tag66.xml><?xml version="1.0" encoding="utf-8"?>
<p:tagLst xmlns:p="http://schemas.openxmlformats.org/presentationml/2006/main">
  <p:tag name="AS_UNIQUEID" val="1688"/>
</p:tagLst>
</file>

<file path=ppt/tags/tag67.xml><?xml version="1.0" encoding="utf-8"?>
<p:tagLst xmlns:p="http://schemas.openxmlformats.org/presentationml/2006/main">
  <p:tag name="AS_UNIQUEID" val="1689"/>
</p:tagLst>
</file>

<file path=ppt/tags/tag68.xml><?xml version="1.0" encoding="utf-8"?>
<p:tagLst xmlns:p="http://schemas.openxmlformats.org/presentationml/2006/main">
  <p:tag name="AS_UNIQUEID" val="1690"/>
</p:tagLst>
</file>

<file path=ppt/tags/tag69.xml><?xml version="1.0" encoding="utf-8"?>
<p:tagLst xmlns:p="http://schemas.openxmlformats.org/presentationml/2006/main">
  <p:tag name="AS_UNIQUEID" val="1691"/>
</p:tagLst>
</file>

<file path=ppt/tags/tag70.xml><?xml version="1.0" encoding="utf-8"?>
<p:tagLst xmlns:p="http://schemas.openxmlformats.org/presentationml/2006/main">
  <p:tag name="AS_UNIQUEID" val="1692"/>
</p:tagLst>
</file>

<file path=ppt/tags/tag71.xml><?xml version="1.0" encoding="utf-8"?>
<p:tagLst xmlns:p="http://schemas.openxmlformats.org/presentationml/2006/main">
  <p:tag name="AS_UNIQUEID" val="1693"/>
</p:tagLst>
</file>

<file path=ppt/tags/tag72.xml><?xml version="1.0" encoding="utf-8"?>
<p:tagLst xmlns:p="http://schemas.openxmlformats.org/presentationml/2006/main">
  <p:tag name="AS_UNIQUEID" val="1694"/>
</p:tagLst>
</file>

<file path=ppt/tags/tag73.xml><?xml version="1.0" encoding="utf-8"?>
<p:tagLst xmlns:p="http://schemas.openxmlformats.org/presentationml/2006/main">
  <p:tag name="AS_UNIQUEID" val="1695"/>
</p:tagLst>
</file>

<file path=ppt/tags/tag74.xml><?xml version="1.0" encoding="utf-8"?>
<p:tagLst xmlns:p="http://schemas.openxmlformats.org/presentationml/2006/main">
  <p:tag name="AS_UNIQUEID" val="1696"/>
</p:tagLst>
</file>

<file path=ppt/tags/tag75.xml><?xml version="1.0" encoding="utf-8"?>
<p:tagLst xmlns:p="http://schemas.openxmlformats.org/presentationml/2006/main">
  <p:tag name="AS_UNIQUEID" val="1697"/>
</p:tagLst>
</file>

<file path=ppt/tags/tag76.xml><?xml version="1.0" encoding="utf-8"?>
<p:tagLst xmlns:p="http://schemas.openxmlformats.org/presentationml/2006/main">
  <p:tag name="AS_UNIQUEID" val="1507"/>
</p:tagLst>
</file>

<file path=ppt/tags/tag77.xml><?xml version="1.0" encoding="utf-8"?>
<p:tagLst xmlns:p="http://schemas.openxmlformats.org/presentationml/2006/main">
  <p:tag name="AS_UNIQUEID" val="1508"/>
  <p:tag name="PA" val="v3.0.1"/>
</p:tagLst>
</file>

<file path=ppt/tags/tag78.xml><?xml version="1.0" encoding="utf-8"?>
<p:tagLst xmlns:p="http://schemas.openxmlformats.org/presentationml/2006/main">
  <p:tag name="AS_UNIQUEID" val="1509"/>
</p:tagLst>
</file>

<file path=ppt/tags/tag79.xml><?xml version="1.0" encoding="utf-8"?>
<p:tagLst xmlns:p="http://schemas.openxmlformats.org/presentationml/2006/main">
  <p:tag name="AS_UNIQUEID" val="1510"/>
</p:tagLst>
</file>

<file path=ppt/tags/tag80.xml><?xml version="1.0" encoding="utf-8"?>
<p:tagLst xmlns:p="http://schemas.openxmlformats.org/presentationml/2006/main">
  <p:tag name="AS_UNIQUEID" val="1511"/>
</p:tagLst>
</file>

<file path=ppt/tags/tag81.xml><?xml version="1.0" encoding="utf-8"?>
<p:tagLst xmlns:p="http://schemas.openxmlformats.org/presentationml/2006/main">
  <p:tag name="AS_UNIQUEID" val="1512"/>
</p:tagLst>
</file>

<file path=ppt/tags/tag82.xml><?xml version="1.0" encoding="utf-8"?>
<p:tagLst xmlns:p="http://schemas.openxmlformats.org/presentationml/2006/main">
  <p:tag name="AS_UNIQUEID" val="1513"/>
  <p:tag name="PA" val="v3.0.1"/>
</p:tagLst>
</file>

<file path=ppt/tags/tag83.xml><?xml version="1.0" encoding="utf-8"?>
<p:tagLst xmlns:p="http://schemas.openxmlformats.org/presentationml/2006/main">
  <p:tag name="AS_UNIQUEID" val="1543"/>
</p:tagLst>
</file>

<file path=ppt/tags/tag84.xml><?xml version="1.0" encoding="utf-8"?>
<p:tagLst xmlns:p="http://schemas.openxmlformats.org/presentationml/2006/main">
  <p:tag name="AS_UNIQUEID" val="1544"/>
</p:tagLst>
</file>

<file path=ppt/tags/tag85.xml><?xml version="1.0" encoding="utf-8"?>
<p:tagLst xmlns:p="http://schemas.openxmlformats.org/presentationml/2006/main">
  <p:tag name="AS_UNIQUEID" val="1545"/>
</p:tagLst>
</file>

<file path=ppt/tags/tag86.xml><?xml version="1.0" encoding="utf-8"?>
<p:tagLst xmlns:p="http://schemas.openxmlformats.org/presentationml/2006/main">
  <p:tag name="AS_UNIQUEID" val="1546"/>
</p:tagLst>
</file>

<file path=ppt/tags/tag87.xml><?xml version="1.0" encoding="utf-8"?>
<p:tagLst xmlns:p="http://schemas.openxmlformats.org/presentationml/2006/main">
  <p:tag name="AS_UNIQUEID" val="1547"/>
</p:tagLst>
</file>

<file path=ppt/tags/tag88.xml><?xml version="1.0" encoding="utf-8"?>
<p:tagLst xmlns:p="http://schemas.openxmlformats.org/presentationml/2006/main">
  <p:tag name="AS_UNIQUEID" val="1548"/>
</p:tagLst>
</file>

<file path=ppt/tags/tag89.xml><?xml version="1.0" encoding="utf-8"?>
<p:tagLst xmlns:p="http://schemas.openxmlformats.org/presentationml/2006/main">
  <p:tag name="AS_UNIQUEID" val="1549"/>
</p:tagLst>
</file>

<file path=ppt/tags/tag90.xml><?xml version="1.0" encoding="utf-8"?>
<p:tagLst xmlns:p="http://schemas.openxmlformats.org/presentationml/2006/main">
  <p:tag name="AS_UNIQUEID" val="1514"/>
</p:tagLst>
</file>

<file path=ppt/tags/tag91.xml><?xml version="1.0" encoding="utf-8"?>
<p:tagLst xmlns:p="http://schemas.openxmlformats.org/presentationml/2006/main">
  <p:tag name="AS_UNIQUEID" val="1515"/>
</p:tagLst>
</file>

<file path=ppt/tags/tag92.xml><?xml version="1.0" encoding="utf-8"?>
<p:tagLst xmlns:p="http://schemas.openxmlformats.org/presentationml/2006/main">
  <p:tag name="AS_UNIQUEID" val="1516"/>
</p:tagLst>
</file>

<file path=ppt/tags/tag93.xml><?xml version="1.0" encoding="utf-8"?>
<p:tagLst xmlns:p="http://schemas.openxmlformats.org/presentationml/2006/main">
  <p:tag name="AS_UNIQUEID" val="1517"/>
</p:tagLst>
</file>

<file path=ppt/tags/tag94.xml><?xml version="1.0" encoding="utf-8"?>
<p:tagLst xmlns:p="http://schemas.openxmlformats.org/presentationml/2006/main">
  <p:tag name="AS_UNIQUEID" val="1518"/>
</p:tagLst>
</file>

<file path=ppt/tags/tag95.xml><?xml version="1.0" encoding="utf-8"?>
<p:tagLst xmlns:p="http://schemas.openxmlformats.org/presentationml/2006/main">
  <p:tag name="AS_UNIQUEID" val="1519"/>
</p:tagLst>
</file>

<file path=ppt/tags/tag96.xml><?xml version="1.0" encoding="utf-8"?>
<p:tagLst xmlns:p="http://schemas.openxmlformats.org/presentationml/2006/main">
  <p:tag name="AS_UNIQUEID" val="1520"/>
</p:tagLst>
</file>

<file path=ppt/tags/tag97.xml><?xml version="1.0" encoding="utf-8"?>
<p:tagLst xmlns:p="http://schemas.openxmlformats.org/presentationml/2006/main">
  <p:tag name="AS_UNIQUEID" val="1521"/>
</p:tagLst>
</file>

<file path=ppt/tags/tag98.xml><?xml version="1.0" encoding="utf-8"?>
<p:tagLst xmlns:p="http://schemas.openxmlformats.org/presentationml/2006/main">
  <p:tag name="AS_UNIQUEID" val="1522"/>
</p:tagLst>
</file>

<file path=ppt/tags/tag99.xml><?xml version="1.0" encoding="utf-8"?>
<p:tagLst xmlns:p="http://schemas.openxmlformats.org/presentationml/2006/main">
  <p:tag name="AS_UNIQUEID" val="1523"/>
</p:tagLst>
</file>

<file path=ppt/tags/tag100.xml><?xml version="1.0" encoding="utf-8"?>
<p:tagLst xmlns:p="http://schemas.openxmlformats.org/presentationml/2006/main">
  <p:tag name="AS_UNIQUEID" val="1524"/>
</p:tagLst>
</file>

<file path=ppt/tags/tag101.xml><?xml version="1.0" encoding="utf-8"?>
<p:tagLst xmlns:p="http://schemas.openxmlformats.org/presentationml/2006/main">
  <p:tag name="AS_UNIQUEID" val="1525"/>
</p:tagLst>
</file>

<file path=ppt/tags/tag102.xml><?xml version="1.0" encoding="utf-8"?>
<p:tagLst xmlns:p="http://schemas.openxmlformats.org/presentationml/2006/main">
  <p:tag name="AS_UNIQUEID" val="1526"/>
</p:tagLst>
</file>

<file path=ppt/tags/tag103.xml><?xml version="1.0" encoding="utf-8"?>
<p:tagLst xmlns:p="http://schemas.openxmlformats.org/presentationml/2006/main">
  <p:tag name="AS_UNIQUEID" val="1527"/>
</p:tagLst>
</file>

<file path=ppt/tags/tag104.xml><?xml version="1.0" encoding="utf-8"?>
<p:tagLst xmlns:p="http://schemas.openxmlformats.org/presentationml/2006/main">
  <p:tag name="AS_UNIQUEID" val="1528"/>
</p:tagLst>
</file>

<file path=ppt/tags/tag105.xml><?xml version="1.0" encoding="utf-8"?>
<p:tagLst xmlns:p="http://schemas.openxmlformats.org/presentationml/2006/main">
  <p:tag name="AS_UNIQUEID" val="1529"/>
</p:tagLst>
</file>

<file path=ppt/tags/tag106.xml><?xml version="1.0" encoding="utf-8"?>
<p:tagLst xmlns:p="http://schemas.openxmlformats.org/presentationml/2006/main">
  <p:tag name="AS_UNIQUEID" val="1530"/>
</p:tagLst>
</file>

<file path=ppt/tags/tag107.xml><?xml version="1.0" encoding="utf-8"?>
<p:tagLst xmlns:p="http://schemas.openxmlformats.org/presentationml/2006/main">
  <p:tag name="AS_UNIQUEID" val="1531"/>
</p:tagLst>
</file>

<file path=ppt/tags/tag108.xml><?xml version="1.0" encoding="utf-8"?>
<p:tagLst xmlns:p="http://schemas.openxmlformats.org/presentationml/2006/main">
  <p:tag name="AS_UNIQUEID" val="1532"/>
</p:tagLst>
</file>

<file path=ppt/tags/tag109.xml><?xml version="1.0" encoding="utf-8"?>
<p:tagLst xmlns:p="http://schemas.openxmlformats.org/presentationml/2006/main">
  <p:tag name="AS_UNIQUEID" val="1533"/>
</p:tagLst>
</file>

<file path=ppt/tags/tag110.xml><?xml version="1.0" encoding="utf-8"?>
<p:tagLst xmlns:p="http://schemas.openxmlformats.org/presentationml/2006/main">
  <p:tag name="AS_UNIQUEID" val="1534"/>
</p:tagLst>
</file>

<file path=ppt/tags/tag111.xml><?xml version="1.0" encoding="utf-8"?>
<p:tagLst xmlns:p="http://schemas.openxmlformats.org/presentationml/2006/main">
  <p:tag name="AS_UNIQUEID" val="1535"/>
</p:tagLst>
</file>

<file path=ppt/tags/tag112.xml><?xml version="1.0" encoding="utf-8"?>
<p:tagLst xmlns:p="http://schemas.openxmlformats.org/presentationml/2006/main">
  <p:tag name="AS_UNIQUEID" val="1536"/>
</p:tagLst>
</file>

<file path=ppt/tags/tag113.xml><?xml version="1.0" encoding="utf-8"?>
<p:tagLst xmlns:p="http://schemas.openxmlformats.org/presentationml/2006/main">
  <p:tag name="AS_UNIQUEID" val="1537"/>
</p:tagLst>
</file>

<file path=ppt/tags/tag114.xml><?xml version="1.0" encoding="utf-8"?>
<p:tagLst xmlns:p="http://schemas.openxmlformats.org/presentationml/2006/main">
  <p:tag name="AS_UNIQUEID" val="1538"/>
</p:tagLst>
</file>

<file path=ppt/tags/tag115.xml><?xml version="1.0" encoding="utf-8"?>
<p:tagLst xmlns:p="http://schemas.openxmlformats.org/presentationml/2006/main">
  <p:tag name="AS_UNIQUEID" val="1539"/>
</p:tagLst>
</file>

<file path=ppt/tags/tag116.xml><?xml version="1.0" encoding="utf-8"?>
<p:tagLst xmlns:p="http://schemas.openxmlformats.org/presentationml/2006/main">
  <p:tag name="AS_UNIQUEID" val="1540"/>
</p:tagLst>
</file>

<file path=ppt/tags/tag117.xml><?xml version="1.0" encoding="utf-8"?>
<p:tagLst xmlns:p="http://schemas.openxmlformats.org/presentationml/2006/main">
  <p:tag name="AS_UNIQUEID" val="1541"/>
</p:tagLst>
</file>

<file path=ppt/tags/tag118.xml><?xml version="1.0" encoding="utf-8"?>
<p:tagLst xmlns:p="http://schemas.openxmlformats.org/presentationml/2006/main">
  <p:tag name="AS_UNIQUEID" val="1542"/>
</p:tagLst>
</file>

<file path=ppt/tags/tag119.xml><?xml version="1.0" encoding="utf-8"?>
<p:tagLst xmlns:p="http://schemas.openxmlformats.org/presentationml/2006/main">
  <p:tag name="AS_UNIQUEID" val="1550"/>
</p:tagLst>
</file>

<file path=ppt/tags/tag120.xml><?xml version="1.0" encoding="utf-8"?>
<p:tagLst xmlns:p="http://schemas.openxmlformats.org/presentationml/2006/main">
  <p:tag name="AS_UNIQUEID" val="1551"/>
</p:tagLst>
</file>

<file path=ppt/tags/tag121.xml><?xml version="1.0" encoding="utf-8"?>
<p:tagLst xmlns:p="http://schemas.openxmlformats.org/presentationml/2006/main">
  <p:tag name="AS_UNIQUEID" val="1552"/>
</p:tagLst>
</file>

<file path=ppt/tags/tag122.xml><?xml version="1.0" encoding="utf-8"?>
<p:tagLst xmlns:p="http://schemas.openxmlformats.org/presentationml/2006/main">
  <p:tag name="AS_UNIQUEID" val="1553"/>
</p:tagLst>
</file>

<file path=ppt/tags/tag123.xml><?xml version="1.0" encoding="utf-8"?>
<p:tagLst xmlns:p="http://schemas.openxmlformats.org/presentationml/2006/main">
  <p:tag name="AS_UNIQUEID" val="1554"/>
</p:tagLst>
</file>

<file path=ppt/tags/tag124.xml><?xml version="1.0" encoding="utf-8"?>
<p:tagLst xmlns:p="http://schemas.openxmlformats.org/presentationml/2006/main">
  <p:tag name="KSO_WM_BEAUTIFY_FLAG" val="#wm#"/>
  <p:tag name="KSO_WM_TEMPLATE_CATEGORY" val="custom"/>
  <p:tag name="KSO_WM_TEMPLATE_INDEX" val="20205176"/>
</p:tagLst>
</file>

<file path=ppt/tags/tag125.xml><?xml version="1.0" encoding="utf-8"?>
<p:tagLst xmlns:p="http://schemas.openxmlformats.org/presentationml/2006/main">
  <p:tag name="AS_UNIQUEID" val="1555"/>
</p:tagLst>
</file>

<file path=ppt/tags/tag126.xml><?xml version="1.0" encoding="utf-8"?>
<p:tagLst xmlns:p="http://schemas.openxmlformats.org/presentationml/2006/main">
  <p:tag name="AS_UNIQUEID" val="548"/>
</p:tagLst>
</file>

<file path=ppt/tags/tag127.xml><?xml version="1.0" encoding="utf-8"?>
<p:tagLst xmlns:p="http://schemas.openxmlformats.org/presentationml/2006/main">
  <p:tag name="AS_UNIQUEID" val="549"/>
</p:tagLst>
</file>

<file path=ppt/tags/tag128.xml><?xml version="1.0" encoding="utf-8"?>
<p:tagLst xmlns:p="http://schemas.openxmlformats.org/presentationml/2006/main">
  <p:tag name="AS_UNIQUEID" val="1556"/>
</p:tagLst>
</file>

<file path=ppt/tags/tag129.xml><?xml version="1.0" encoding="utf-8"?>
<p:tagLst xmlns:p="http://schemas.openxmlformats.org/presentationml/2006/main">
  <p:tag name="AS_UNIQUEID" val="552"/>
</p:tagLst>
</file>

<file path=ppt/tags/tag130.xml><?xml version="1.0" encoding="utf-8"?>
<p:tagLst xmlns:p="http://schemas.openxmlformats.org/presentationml/2006/main">
  <p:tag name="AS_UNIQUEID" val="553"/>
</p:tagLst>
</file>

<file path=ppt/tags/tag131.xml><?xml version="1.0" encoding="utf-8"?>
<p:tagLst xmlns:p="http://schemas.openxmlformats.org/presentationml/2006/main">
  <p:tag name="AS_UNIQUEID" val="555"/>
</p:tagLst>
</file>

<file path=ppt/tags/tag132.xml><?xml version="1.0" encoding="utf-8"?>
<p:tagLst xmlns:p="http://schemas.openxmlformats.org/presentationml/2006/main">
  <p:tag name="AS_UNIQUEID" val="556"/>
</p:tagLst>
</file>

<file path=ppt/tags/tag133.xml><?xml version="1.0" encoding="utf-8"?>
<p:tagLst xmlns:p="http://schemas.openxmlformats.org/presentationml/2006/main">
  <p:tag name="KSO_WM_FULL_TEXT_BEAUTIFY_COPY_ID" val="150996804"/>
</p:tagLst>
</file>

<file path=ppt/tags/tag134.xml><?xml version="1.0" encoding="utf-8"?>
<p:tagLst xmlns:p="http://schemas.openxmlformats.org/presentationml/2006/main">
  <p:tag name="AS_UNIQUEID" val="1557"/>
</p:tagLst>
</file>

<file path=ppt/tags/tag135.xml><?xml version="1.0" encoding="utf-8"?>
<p:tagLst xmlns:p="http://schemas.openxmlformats.org/presentationml/2006/main">
  <p:tag name="AS_UNIQUEID" val="994"/>
</p:tagLst>
</file>

<file path=ppt/tags/tag136.xml><?xml version="1.0" encoding="utf-8"?>
<p:tagLst xmlns:p="http://schemas.openxmlformats.org/presentationml/2006/main">
  <p:tag name="AS_UNIQUEID" val="995"/>
</p:tagLst>
</file>

<file path=ppt/tags/tag137.xml><?xml version="1.0" encoding="utf-8"?>
<p:tagLst xmlns:p="http://schemas.openxmlformats.org/presentationml/2006/main">
  <p:tag name="AS_UNIQUEID" val="996"/>
</p:tagLst>
</file>

<file path=ppt/tags/tag138.xml><?xml version="1.0" encoding="utf-8"?>
<p:tagLst xmlns:p="http://schemas.openxmlformats.org/presentationml/2006/main">
  <p:tag name="AS_UNIQUEID" val="1558"/>
</p:tagLst>
</file>

<file path=ppt/tags/tag139.xml><?xml version="1.0" encoding="utf-8"?>
<p:tagLst xmlns:p="http://schemas.openxmlformats.org/presentationml/2006/main">
  <p:tag name="AS_UNIQUEID" val="1559"/>
</p:tagLst>
</file>

<file path=ppt/tags/tag140.xml><?xml version="1.0" encoding="utf-8"?>
<p:tagLst xmlns:p="http://schemas.openxmlformats.org/presentationml/2006/main">
  <p:tag name="AS_UNIQUEID" val="1560"/>
</p:tagLst>
</file>

<file path=ppt/tags/tag141.xml><?xml version="1.0" encoding="utf-8"?>
<p:tagLst xmlns:p="http://schemas.openxmlformats.org/presentationml/2006/main">
  <p:tag name="KSO_WM_BEAUTIFY_FLAG" val="#wm#"/>
  <p:tag name="KSO_WM_TEMPLATE_CATEGORY" val="custom"/>
  <p:tag name="KSO_WM_TEMPLATE_INDEX" val="20205176"/>
</p:tagLst>
</file>

<file path=ppt/tags/tag142.xml><?xml version="1.0" encoding="utf-8"?>
<p:tagLst xmlns:p="http://schemas.openxmlformats.org/presentationml/2006/main">
  <p:tag name="AS_UNIQUEID" val="1561"/>
</p:tagLst>
</file>

<file path=ppt/tags/tag143.xml><?xml version="1.0" encoding="utf-8"?>
<p:tagLst xmlns:p="http://schemas.openxmlformats.org/presentationml/2006/main">
  <p:tag name="AS_UNIQUEID" val="1562"/>
</p:tagLst>
</file>

<file path=ppt/tags/tag144.xml><?xml version="1.0" encoding="utf-8"?>
<p:tagLst xmlns:p="http://schemas.openxmlformats.org/presentationml/2006/main">
  <p:tag name="AS_UNIQUEID" val="1563"/>
</p:tagLst>
</file>

<file path=ppt/tags/tag145.xml><?xml version="1.0" encoding="utf-8"?>
<p:tagLst xmlns:p="http://schemas.openxmlformats.org/presentationml/2006/main">
  <p:tag name="AS_UNIQUEID" val="1564"/>
</p:tagLst>
</file>

<file path=ppt/tags/tag146.xml><?xml version="1.0" encoding="utf-8"?>
<p:tagLst xmlns:p="http://schemas.openxmlformats.org/presentationml/2006/main">
  <p:tag name="AS_UNIQUEID" val="1565"/>
</p:tagLst>
</file>

<file path=ppt/tags/tag147.xml><?xml version="1.0" encoding="utf-8"?>
<p:tagLst xmlns:p="http://schemas.openxmlformats.org/presentationml/2006/main">
  <p:tag name="AS_UNIQUEID" val="1566"/>
</p:tagLst>
</file>

<file path=ppt/tags/tag148.xml><?xml version="1.0" encoding="utf-8"?>
<p:tagLst xmlns:p="http://schemas.openxmlformats.org/presentationml/2006/main">
  <p:tag name="AS_UNIQUEID" val="1567"/>
</p:tagLst>
</file>

<file path=ppt/tags/tag149.xml><?xml version="1.0" encoding="utf-8"?>
<p:tagLst xmlns:p="http://schemas.openxmlformats.org/presentationml/2006/main">
  <p:tag name="AS_UNIQUEID" val="1568"/>
</p:tagLst>
</file>

<file path=ppt/tags/tag150.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51.xml><?xml version="1.0" encoding="utf-8"?>
<p:tagLst xmlns:p="http://schemas.openxmlformats.org/presentationml/2006/main">
  <p:tag name="AS_UNIQUEID" val="1569"/>
</p:tagLst>
</file>

<file path=ppt/tags/tag152.xml><?xml version="1.0" encoding="utf-8"?>
<p:tagLst xmlns:p="http://schemas.openxmlformats.org/presentationml/2006/main">
  <p:tag name="AS_UNIQUEID" val="1570"/>
</p:tagLst>
</file>

<file path=ppt/tags/tag153.xml><?xml version="1.0" encoding="utf-8"?>
<p:tagLst xmlns:p="http://schemas.openxmlformats.org/presentationml/2006/main">
  <p:tag name="AS_UNIQUEID" val="1571"/>
</p:tagLst>
</file>

<file path=ppt/tags/tag154.xml><?xml version="1.0" encoding="utf-8"?>
<p:tagLst xmlns:p="http://schemas.openxmlformats.org/presentationml/2006/main">
  <p:tag name="AS_UNIQUEID" val="1572"/>
</p:tagLst>
</file>

<file path=ppt/tags/tag155.xml><?xml version="1.0" encoding="utf-8"?>
<p:tagLst xmlns:p="http://schemas.openxmlformats.org/presentationml/2006/main">
  <p:tag name="AS_UNIQUEID" val="1573"/>
</p:tagLst>
</file>

<file path=ppt/tags/tag156.xml><?xml version="1.0" encoding="utf-8"?>
<p:tagLst xmlns:p="http://schemas.openxmlformats.org/presentationml/2006/main">
  <p:tag name="AS_UNIQUEID" val="1574"/>
</p:tagLst>
</file>

<file path=ppt/tags/tag157.xml><?xml version="1.0" encoding="utf-8"?>
<p:tagLst xmlns:p="http://schemas.openxmlformats.org/presentationml/2006/main">
  <p:tag name="AS_UNIQUEID" val="1575"/>
</p:tagLst>
</file>

<file path=ppt/tags/tag158.xml><?xml version="1.0" encoding="utf-8"?>
<p:tagLst xmlns:p="http://schemas.openxmlformats.org/presentationml/2006/main">
  <p:tag name="AS_UNIQUEID" val="1576"/>
</p:tagLst>
</file>

<file path=ppt/tags/tag159.xml><?xml version="1.0" encoding="utf-8"?>
<p:tagLst xmlns:p="http://schemas.openxmlformats.org/presentationml/2006/main">
  <p:tag name="AS_UNIQUEID" val="1577"/>
</p:tagLst>
</file>

<file path=ppt/tags/tag160.xml><?xml version="1.0" encoding="utf-8"?>
<p:tagLst xmlns:p="http://schemas.openxmlformats.org/presentationml/2006/main">
  <p:tag name="AS_UNIQUEID" val="1578"/>
</p:tagLst>
</file>

<file path=ppt/tags/tag161.xml><?xml version="1.0" encoding="utf-8"?>
<p:tagLst xmlns:p="http://schemas.openxmlformats.org/presentationml/2006/main">
  <p:tag name="AS_UNIQUEID" val="1579"/>
</p:tagLst>
</file>

<file path=ppt/tags/tag162.xml><?xml version="1.0" encoding="utf-8"?>
<p:tagLst xmlns:p="http://schemas.openxmlformats.org/presentationml/2006/main">
  <p:tag name="AS_UNIQUEID" val="1580"/>
</p:tagLst>
</file>

<file path=ppt/tags/tag163.xml><?xml version="1.0" encoding="utf-8"?>
<p:tagLst xmlns:p="http://schemas.openxmlformats.org/presentationml/2006/main">
  <p:tag name="AS_UNIQUEID" val="1581"/>
</p:tagLst>
</file>

<file path=ppt/tags/tag164.xml><?xml version="1.0" encoding="utf-8"?>
<p:tagLst xmlns:p="http://schemas.openxmlformats.org/presentationml/2006/main">
  <p:tag name="AS_UNIQUEID" val="1582"/>
</p:tagLst>
</file>

<file path=ppt/tags/tag165.xml><?xml version="1.0" encoding="utf-8"?>
<p:tagLst xmlns:p="http://schemas.openxmlformats.org/presentationml/2006/main">
  <p:tag name="AS_UNIQUEID" val="1583"/>
</p:tagLst>
</file>

<file path=ppt/tags/tag166.xml><?xml version="1.0" encoding="utf-8"?>
<p:tagLst xmlns:p="http://schemas.openxmlformats.org/presentationml/2006/main">
  <p:tag name="AS_UNIQUEID" val="1584"/>
</p:tagLst>
</file>

<file path=ppt/tags/tag167.xml><?xml version="1.0" encoding="utf-8"?>
<p:tagLst xmlns:p="http://schemas.openxmlformats.org/presentationml/2006/main">
  <p:tag name="AS_UNIQUEID" val="1585"/>
</p:tagLst>
</file>

<file path=ppt/tags/tag168.xml><?xml version="1.0" encoding="utf-8"?>
<p:tagLst xmlns:p="http://schemas.openxmlformats.org/presentationml/2006/main">
  <p:tag name="AS_UNIQUEID" val="1586"/>
</p:tagLst>
</file>

<file path=ppt/tags/tag169.xml><?xml version="1.0" encoding="utf-8"?>
<p:tagLst xmlns:p="http://schemas.openxmlformats.org/presentationml/2006/main">
  <p:tag name="AS_UNIQUEID" val="1587"/>
</p:tagLst>
</file>

<file path=ppt/tags/tag170.xml><?xml version="1.0" encoding="utf-8"?>
<p:tagLst xmlns:p="http://schemas.openxmlformats.org/presentationml/2006/main">
  <p:tag name="AS_UNIQUEID" val="1588"/>
</p:tagLst>
</file>

<file path=ppt/tags/tag171.xml><?xml version="1.0" encoding="utf-8"?>
<p:tagLst xmlns:p="http://schemas.openxmlformats.org/presentationml/2006/main">
  <p:tag name="AS_UNIQUEID" val="1589"/>
</p:tagLst>
</file>

<file path=ppt/tags/tag172.xml><?xml version="1.0" encoding="utf-8"?>
<p:tagLst xmlns:p="http://schemas.openxmlformats.org/presentationml/2006/main">
  <p:tag name="AS_UNIQUEID" val="1590"/>
</p:tagLst>
</file>

<file path=ppt/tags/tag173.xml><?xml version="1.0" encoding="utf-8"?>
<p:tagLst xmlns:p="http://schemas.openxmlformats.org/presentationml/2006/main">
  <p:tag name="AS_UNIQUEID" val="1591"/>
</p:tagLst>
</file>

<file path=ppt/tags/tag174.xml><?xml version="1.0" encoding="utf-8"?>
<p:tagLst xmlns:p="http://schemas.openxmlformats.org/presentationml/2006/main">
  <p:tag name="AS_UNIQUEID" val="1592"/>
</p:tagLst>
</file>

<file path=ppt/tags/tag175.xml><?xml version="1.0" encoding="utf-8"?>
<p:tagLst xmlns:p="http://schemas.openxmlformats.org/presentationml/2006/main">
  <p:tag name="AS_UNIQUEID" val="1593"/>
</p:tagLst>
</file>

<file path=ppt/tags/tag176.xml><?xml version="1.0" encoding="utf-8"?>
<p:tagLst xmlns:p="http://schemas.openxmlformats.org/presentationml/2006/main">
  <p:tag name="AS_UNIQUEID" val="1594"/>
</p:tagLst>
</file>

<file path=ppt/tags/tag177.xml><?xml version="1.0" encoding="utf-8"?>
<p:tagLst xmlns:p="http://schemas.openxmlformats.org/presentationml/2006/main">
  <p:tag name="AS_UNIQUEID" val="1595"/>
</p:tagLst>
</file>

<file path=ppt/tags/tag178.xml><?xml version="1.0" encoding="utf-8"?>
<p:tagLst xmlns:p="http://schemas.openxmlformats.org/presentationml/2006/main">
  <p:tag name="AS_UNIQUEID" val="1596"/>
</p:tagLst>
</file>

<file path=ppt/tags/tag179.xml><?xml version="1.0" encoding="utf-8"?>
<p:tagLst xmlns:p="http://schemas.openxmlformats.org/presentationml/2006/main">
  <p:tag name="AS_UNIQUEID" val="1597"/>
</p:tagLst>
</file>

<file path=ppt/tags/tag180.xml><?xml version="1.0" encoding="utf-8"?>
<p:tagLst xmlns:p="http://schemas.openxmlformats.org/presentationml/2006/main">
  <p:tag name="AS_UNIQUEID" val="1598"/>
</p:tagLst>
</file>

<file path=ppt/tags/tag181.xml><?xml version="1.0" encoding="utf-8"?>
<p:tagLst xmlns:p="http://schemas.openxmlformats.org/presentationml/2006/main">
  <p:tag name="AS_UNIQUEID" val="1599"/>
</p:tagLst>
</file>

<file path=ppt/tags/tag182.xml><?xml version="1.0" encoding="utf-8"?>
<p:tagLst xmlns:p="http://schemas.openxmlformats.org/presentationml/2006/main">
  <p:tag name="AS_UNIQUEID" val="1600"/>
</p:tagLst>
</file>

<file path=ppt/tags/tag183.xml><?xml version="1.0" encoding="utf-8"?>
<p:tagLst xmlns:p="http://schemas.openxmlformats.org/presentationml/2006/main">
  <p:tag name="AS_UNIQUEID" val="1601"/>
</p:tagLst>
</file>

<file path=ppt/tags/tag184.xml><?xml version="1.0" encoding="utf-8"?>
<p:tagLst xmlns:p="http://schemas.openxmlformats.org/presentationml/2006/main">
  <p:tag name="AS_UNIQUEID" val="1602"/>
</p:tagLst>
</file>

<file path=ppt/tags/tag185.xml><?xml version="1.0" encoding="utf-8"?>
<p:tagLst xmlns:p="http://schemas.openxmlformats.org/presentationml/2006/main">
  <p:tag name="AS_UNIQUEID" val="1603"/>
</p:tagLst>
</file>

<file path=ppt/tags/tag186.xml><?xml version="1.0" encoding="utf-8"?>
<p:tagLst xmlns:p="http://schemas.openxmlformats.org/presentationml/2006/main">
  <p:tag name="AS_UNIQUEID" val="1604"/>
</p:tagLst>
</file>

<file path=ppt/tags/tag187.xml><?xml version="1.0" encoding="utf-8"?>
<p:tagLst xmlns:p="http://schemas.openxmlformats.org/presentationml/2006/main">
  <p:tag name="AS_UNIQUEID" val="1605"/>
</p:tagLst>
</file>

<file path=ppt/tags/tag188.xml><?xml version="1.0" encoding="utf-8"?>
<p:tagLst xmlns:p="http://schemas.openxmlformats.org/presentationml/2006/main">
  <p:tag name="AS_UNIQUEID" val="1606"/>
</p:tagLst>
</file>

<file path=ppt/tags/tag189.xml><?xml version="1.0" encoding="utf-8"?>
<p:tagLst xmlns:p="http://schemas.openxmlformats.org/presentationml/2006/main">
  <p:tag name="AS_UNIQUEID" val="1607"/>
</p:tagLst>
</file>

<file path=ppt/tags/tag190.xml><?xml version="1.0" encoding="utf-8"?>
<p:tagLst xmlns:p="http://schemas.openxmlformats.org/presentationml/2006/main">
  <p:tag name="AS_UNIQUEID" val="1608"/>
</p:tagLst>
</file>

<file path=ppt/tags/tag191.xml><?xml version="1.0" encoding="utf-8"?>
<p:tagLst xmlns:p="http://schemas.openxmlformats.org/presentationml/2006/main">
  <p:tag name="AS_UNIQUEID" val="1609"/>
</p:tagLst>
</file>

<file path=ppt/tags/tag192.xml><?xml version="1.0" encoding="utf-8"?>
<p:tagLst xmlns:p="http://schemas.openxmlformats.org/presentationml/2006/main">
  <p:tag name="AS_UNIQUEID" val="1610"/>
</p:tagLst>
</file>

<file path=ppt/tags/tag193.xml><?xml version="1.0" encoding="utf-8"?>
<p:tagLst xmlns:p="http://schemas.openxmlformats.org/presentationml/2006/main">
  <p:tag name="AS_UNIQUEID" val="1611"/>
</p:tagLst>
</file>

<file path=ppt/tags/tag194.xml><?xml version="1.0" encoding="utf-8"?>
<p:tagLst xmlns:p="http://schemas.openxmlformats.org/presentationml/2006/main">
  <p:tag name="AS_UNIQUEID" val="1612"/>
</p:tagLst>
</file>

<file path=ppt/tags/tag195.xml><?xml version="1.0" encoding="utf-8"?>
<p:tagLst xmlns:p="http://schemas.openxmlformats.org/presentationml/2006/main">
  <p:tag name="AS_UNIQUEID" val="1613"/>
</p:tagLst>
</file>

<file path=ppt/tags/tag196.xml><?xml version="1.0" encoding="utf-8"?>
<p:tagLst xmlns:p="http://schemas.openxmlformats.org/presentationml/2006/main">
  <p:tag name="AS_UNIQUEID" val="1614"/>
</p:tagLst>
</file>

<file path=ppt/tags/tag197.xml><?xml version="1.0" encoding="utf-8"?>
<p:tagLst xmlns:p="http://schemas.openxmlformats.org/presentationml/2006/main">
  <p:tag name="KSO_WM_BEAUTIFY_FLAG" val="#wm#"/>
  <p:tag name="KSO_WM_TEMPLATE_CATEGORY" val="custom"/>
  <p:tag name="KSO_WM_TEMPLATE_INDEX" val="20205176"/>
</p:tagLst>
</file>

<file path=ppt/tags/tag198.xml><?xml version="1.0" encoding="utf-8"?>
<p:tagLst xmlns:p="http://schemas.openxmlformats.org/presentationml/2006/main">
  <p:tag name="AS_UNIQUEID" val="1615"/>
</p:tagLst>
</file>

<file path=ppt/tags/tag199.xml><?xml version="1.0" encoding="utf-8"?>
<p:tagLst xmlns:p="http://schemas.openxmlformats.org/presentationml/2006/main">
  <p:tag name="AS_UNIQUEID" val="1616"/>
</p:tagLst>
</file>

<file path=ppt/tags/tag200.xml><?xml version="1.0" encoding="utf-8"?>
<p:tagLst xmlns:p="http://schemas.openxmlformats.org/presentationml/2006/main">
  <p:tag name="AS_UNIQUEID" val="1617"/>
</p:tagLst>
</file>

<file path=ppt/tags/tag201.xml><?xml version="1.0" encoding="utf-8"?>
<p:tagLst xmlns:p="http://schemas.openxmlformats.org/presentationml/2006/main">
  <p:tag name="AS_UNIQUEID" val="1618"/>
</p:tagLst>
</file>

<file path=ppt/tags/tag202.xml><?xml version="1.0" encoding="utf-8"?>
<p:tagLst xmlns:p="http://schemas.openxmlformats.org/presentationml/2006/main">
  <p:tag name="AS_UNIQUEID" val="1619"/>
</p:tagLst>
</file>

<file path=ppt/tags/tag203.xml><?xml version="1.0" encoding="utf-8"?>
<p:tagLst xmlns:p="http://schemas.openxmlformats.org/presentationml/2006/main">
  <p:tag name="AS_UNIQUEID" val="1620"/>
</p:tagLst>
</file>

<file path=ppt/tags/tag204.xml><?xml version="1.0" encoding="utf-8"?>
<p:tagLst xmlns:p="http://schemas.openxmlformats.org/presentationml/2006/main">
  <p:tag name="AS_UNIQUEID" val="1621"/>
</p:tagLst>
</file>

<file path=ppt/tags/tag205.xml><?xml version="1.0" encoding="utf-8"?>
<p:tagLst xmlns:p="http://schemas.openxmlformats.org/presentationml/2006/main">
  <p:tag name="AS_UNIQUEID" val="1622"/>
</p:tagLst>
</file>

<file path=ppt/tags/tag206.xml><?xml version="1.0" encoding="utf-8"?>
<p:tagLst xmlns:p="http://schemas.openxmlformats.org/presentationml/2006/main">
  <p:tag name="KSO_WM_BEAUTIFY_FLAG" val="#wm#"/>
  <p:tag name="KSO_WM_TEMPLATE_CATEGORY" val="custom"/>
  <p:tag name="KSO_WM_TEMPLATE_INDEX" val="20205176"/>
</p:tagLst>
</file>

<file path=ppt/tags/tag207.xml><?xml version="1.0" encoding="utf-8"?>
<p:tagLst xmlns:p="http://schemas.openxmlformats.org/presentationml/2006/main">
  <p:tag name="AS_UNIQUEID" val="1698"/>
</p:tagLst>
</file>

<file path=ppt/tags/tag208.xml><?xml version="1.0" encoding="utf-8"?>
<p:tagLst xmlns:p="http://schemas.openxmlformats.org/presentationml/2006/main">
  <p:tag name="AS_UNIQUEID" val="1699"/>
</p:tagLst>
</file>

<file path=ppt/tags/tag20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方正启体简体"/>
        <a:ea typeface="方正启体简体"/>
        <a:cs typeface="方正启体简体"/>
        <a:font script="Jpan" typeface="ＭＳ Ｐゴシック"/>
        <a:font script="Hang" typeface="맑은 고딕"/>
        <a:font script="Hans" typeface="方正启体简体"/>
        <a:font script="Hant" typeface="新細明體"/>
        <a:font script="Arab" typeface="方正启体简体"/>
        <a:font script="Hebr" typeface="方正启体简体"/>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方正启体简体"/>
        <a:font script="Uigh" typeface="Microsoft Uighur"/>
        <a:font script="Geor" typeface="Sylfaen"/>
      </a:majorFont>
      <a:minorFont>
        <a:latin typeface="方正启体简体"/>
        <a:ea typeface="方正启体简体"/>
        <a:cs typeface="方正启体简体"/>
        <a:font script="Jpan" typeface="ＭＳ Ｐゴシック"/>
        <a:font script="Hang" typeface="맑은 고딕"/>
        <a:font script="Hans" typeface="方正启体简体"/>
        <a:font script="Hant" typeface="新細明體"/>
        <a:font script="Arab" typeface="方正启体简体"/>
        <a:font script="Hebr" typeface="方正启体简体"/>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方正启体简体"/>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方正启体简体"/>
        <a:cs typeface="方正启体简体"/>
        <a:font script="Jpan" typeface="ＭＳ Ｐゴシック"/>
        <a:font script="Hang" typeface="맑은 고딕"/>
        <a:font script="Hans" typeface="方正启体简体"/>
        <a:font script="Hant" typeface="新細明體"/>
        <a:font script="Arab" typeface="方正启体简体"/>
        <a:font script="Hebr" typeface="方正启体简体"/>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方正启体简体"/>
        <a:font script="Uigh" typeface="Microsoft Uighur"/>
        <a:font script="Geor" typeface="Sylfaen"/>
      </a:majorFont>
      <a:minorFont>
        <a:latin typeface="方正启体简体"/>
        <a:ea typeface="方正启体简体"/>
        <a:cs typeface="方正启体简体"/>
        <a:font script="Jpan" typeface="ＭＳ Ｐゴシック"/>
        <a:font script="Hang" typeface="맑은 고딕"/>
        <a:font script="Hans" typeface="方正启体简体"/>
        <a:font script="Hant" typeface="新細明體"/>
        <a:font script="Arab" typeface="方正启体简体"/>
        <a:font script="Hebr" typeface="方正启体简体"/>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方正启体简体"/>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143</Paragraphs>
  <Slides>13</Slides>
  <Notes>2</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13</vt:i4>
      </vt:variant>
    </vt:vector>
  </HeadingPairs>
  <TitlesOfParts>
    <vt:vector baseType="lpstr" size="19">
      <vt:lpstr>Arial</vt:lpstr>
      <vt:lpstr>Calibri</vt:lpstr>
      <vt:lpstr>方正启体简体</vt:lpstr>
      <vt:lpstr>宋体</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2024-09-10T03:24:16.296</cp:lastPrinted>
  <dcterms:created xsi:type="dcterms:W3CDTF">2024-09-09T19:24:16Z</dcterms:created>
  <dcterms:modified xsi:type="dcterms:W3CDTF">2024-09-09T19:24:18Z</dcterms:modified>
</cp:coreProperties>
</file>