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52F26A-957E-4F89-9318-1D240EAB3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6937D6-50DF-4064-A84F-31358104D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7E3A86-CA1F-4B84-942B-709C22067A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897C8B-ECF6-491B-96E3-E3955F506F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3BA0B4-4A1F-4E89-8F89-87EDCB097C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73EE6B-6678-4584-81FD-B99F970216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3D2492-EF6B-4B90-9A96-02C78A1997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3540A7-8731-46A2-B58C-3B17A19C7E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A4730C-49D9-4A68-B326-552A11B506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F2CD3A-6F26-4834-9AA9-FEA5184D7C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B99A12-0224-48CA-8E7E-9B3A2F13AB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6204610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管理体系审核的工作和生活平衡</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2024-02-02</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管理体系审核工作内容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工作压力来源及影响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生活平衡策略制定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工作与生活平衡实践案例分享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未来发展趋势及挑战应对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随着企业竞争的加剧和管理体系的日益复杂，管理体系审核成为确保企业持续改进和合规性的重要手段。</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管理体系审核的目的在于评估企业的管理体系是否符合相关标准和要求，以及是否有效实施和保持。</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通过管理体系审核，企业可以识别存在的问题和潜在风险，进而采取相应措施进行改进和预防。</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8125" r="8125"/>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22414" r="22414"/>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管理体系审核重要性</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确保企业符合法律法规和行业标准的要求，避免因违规行为而引发的法律风险和声誉损失。</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促进企业内部管理的规范化和标准化，提高企业的管理效率和运营效益。</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增强企业的风险防范能力和应对能力，确保企业在复杂多变的市场环境中保持竞争优势。</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792" r="21792"/>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工作与生活平衡对于管理体系审核人员至关重要，有助于保持身心健康，提高工作效率和质量。</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合理的工作与生活平衡有助于审核人员更好地处理工作压力和挑战，避免过度疲劳和职业倦怠。</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良好的工作与生活平衡有助于审核人员拓展视野、丰富阅历，提升专业素养和综合能力。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工作与生活平衡意义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管理体系审核工作内容</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确定审核目标、范围和依据</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明确审核的具体目的、涵盖的组织单元和业务流程，以及参考的标准、政策和程序。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分配审核资源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根据审核规模和复杂度，合理安排审核人员、时间和经费等资源。</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制定审核日程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与被审核方协商确定审核开始时间、持续时间和结束时间，以及各阶段的审核任务和活动安排。</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审核计划制定</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召开首次会议</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收集和分析证据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形成审核发现</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召开末次会议</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现场审核实施</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向被审核方介绍审核目的、范围、依据和计划，澄清疑问，建立沟通渠道。</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将收集到的证据与审核准则进行对比，确定符合项和不符合项，并记录审核过程中的其他发现。</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通过访谈、观察、文件审查等方式，收集与审核准则相关的证据，并进行分析和评价。</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向被审核方通报审核发现，提出改进建议和要求，并就被审核方的疑问和意见进行沟通和解释。</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报告分发和跟踪</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将审核报告分发给相关方，并跟踪被审核方的改进进展和效果，确保改进措施得到有效实施。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编写审核报告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根据审核发现和结论，编写审核报告，包括审核概述、审核发现、改进建议和要求等内容。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报告审核和批准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对审核报告进行内部审核和批准，确保报告的准确性和完整性。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审核报告编写与跟踪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制定改进措施</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针对分析结果，制定具体的改进措施和计划，明确责任人和完成时限。</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持续改进管理体系</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根据改进效果和经验教训，对管理体系进行持续改进和优化，提高管理水平和效率。</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跟踪验证改进效果</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对改进措施的实施情况进行跟踪和验证，确保问题得到根本解决并防止类似问题再次发生。</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分析审核发现</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对审核发现进行归纳和分析，找出管理体系中存在的普遍问题和根本原因。</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持续改进机制建立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工作压力来源及影响</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719" b="11719"/>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高强度工作任务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管理体系审核工作往往涉及大量文件审查、现场检查等，工作量较大，时间紧迫。</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责任重大</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审核结果直接关系到企业的管理体系是否有效，能否通过认证等，因此审核人员承担着重大的责任。</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沟通与协调压力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审核过程中需要与不同部门、不同层级的人员进行沟通协调，处理各种问题和矛盾。</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工作压力来源分析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长时间的工作和高强度的脑力劳动容易导致身体疲劳、视力下降等。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生理疲劳</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工作压力大、责任重，容易导致审核人员产生焦虑、抑郁等心理问题。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心理压力</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工作压力大，容易影响审核人员的睡眠质量，进而影响到身体健康。</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睡眠质量下降</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对身心健康影响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工作效率降低</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长期的工作压力和疲劳状态容易导致审核人员工作效率降低，出现错误和遗漏等问题。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工作质量下降</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工作压力大，审核人员可能无法充分投入工作，导致工作质量下降。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工作满意度降低</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长期的工作压力和不良的工作状态可能导致审核人员对工作的满意度降低。</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对工作效率影响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长期的工作压力和不良的工作状态可能影响审核人员的职业发展，使得晋升机会减少。</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职业发展受阻</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长期的工作压力可能导致审核人员对职业产生倦怠感，失去工作热情和动力。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职业倦怠</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工作压力大、工作满意度低可能导致审核人员的离职率增加，影响企业的稳定发展。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离职率增加</a:t>
            </a:r>
          </a:p>
        </p:txBody>
      </p:sp>
      <p:pic>
        <p:nvPicPr>
          <p:cNvPr id="9" name="Picture 9"/>
          <p:cNvPicPr>
            <a:picLocks noChangeAspect="1"/>
          </p:cNvPicPr>
          <p:nvPr/>
        </p:nvPicPr>
        <p:blipFill>
          <a:blip r:embed="rId2"/>
          <a:srcRect l="14502" r="1450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对职业发展影响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https://d.book118.com/028062046101006040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2024-09-19T03:49:26.831</cp:lastPrinted>
  <dcterms:created xsi:type="dcterms:W3CDTF">2024-09-18T19:49:26Z</dcterms:created>
  <dcterms:modified xsi:type="dcterms:W3CDTF">2024-09-18T19:49:29Z</dcterms:modified>
</cp:coreProperties>
</file>