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B37C-67CB-40BE-83EE-0782AADF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54D9C-A341-484A-8153-8540C84F2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A0556-C42B-4577-B13C-75F923FA8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76C2C-EBCD-4D60-928D-758717DC6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7E4E29-4964-4494-8FDB-840C4E58E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260B1C-A1EC-4CE3-9E4C-2976E93C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27FAB-F97F-4522-B888-AA00E08D9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6EDF4-9ECC-4D98-A89B-BE55713C4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58883-1C0C-4AC6-B31F-50078F0C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EE636-ADDA-48CA-8505-D2D248792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537CC-9377-4183-B98D-5F72CB7E0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65015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预防肥胖心理健康教育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肥胖的定义与危害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肥胖的原因分析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预防肥胖的措施与建议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心理健康教育在预防肥胖中的作用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学校、家庭、社会在预防肥胖中的责任与作用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总结与展望：共同努力，预防肥胖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肥胖的定义与危害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肥胖是指身体脂肪含量过高，超过正常范围的一种生理状态。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通常以身体质量指数（BMI）作为判断肥胖的标准。BMI是通过体重（千克）除以身高（米）的平方来计算的。根据BMI值，可以划分为正常、超重和肥胖三个等级。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肥胖的定义及标准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肥胖容易导致高血压、冠心病、心肌梗死等心血管疾病。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骨关节疾病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肥胖会增加关节负担，容易导致骨关节疾病，如关节炎、腰椎间盘突出等。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肥胖是糖尿病的主要危险因素之一，容易导致胰岛素抵抗和糖尿病的发生。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睡眠呼吸暂停综合征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肥胖容易导致睡眠呼吸暂停综合征，影响睡眠质量。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肥胖对身体健康的影响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肥胖可能导致自尊心受损，影响个人形象和自信心。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自尊心受损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肥胖可能增加焦虑和抑郁的风险，影响心理健康。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焦虑和抑郁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社会对肥胖的偏见可能导致肥胖者受到歧视和排斥，进一步加重心理负担。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社会偏见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肥胖可能导致健康相关的生活质量下降，影响日常活动和工作能力。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健康相关的生活质量下降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肥胖对心理健康的影响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肥胖的原因分析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35" r="36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肥胖具有家族聚集性，父母双方或一方肥胖，子女肥胖的概率较高。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某些基因变异可能导致个体对脂肪的代谢和储存能力异常，增加肥胖风险。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基因变异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摄入过多的高热量食物，如油炸食品、甜食、快餐等，导致能量摄入过多。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高热量饮食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" r="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营养不均衡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不按时吃饭或暴饮暴食，使身体在短时间内摄入过多热量。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缺乏足够的膳食纤维、维生素和矿物质等营养素，影响身体代谢和能量消耗。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饮食结构不合理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长时间坐着不动，缺乏身体活动，导致能量消耗不足。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42" r="4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208" b="5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久坐不动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没有足够的运动来消耗体内多余的热量，脂肪堆积。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选择不合适的运动方式或运动强度不够，无法达到减肥效果。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运动方式不当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https://d.book118.com/028065015053006030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2024-09-06T18:44:28.026</cp:lastPrinted>
  <dcterms:created xsi:type="dcterms:W3CDTF">2024-09-06T10:44:28Z</dcterms:created>
  <dcterms:modified xsi:type="dcterms:W3CDTF">2024-09-06T10:44:29Z</dcterms:modified>
</cp:coreProperties>
</file>