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192295-3113-46BB-957D-647FAC672C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9DAB13-22A3-476F-B22B-8585292DAF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3A6A9F-D08E-4EAB-9616-81B84B4F2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B6AB5F-A589-4F2C-B553-D35D4895E4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22A873-B982-452E-A031-359A0D8CA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9C0A8F-39EB-420A-8A0A-FD8852DA4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28BC29-30FB-46BD-8424-EB3776F767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1A4B64-A94F-4B70-94F1-8E7F16B80B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38DBA7-76A0-4A82-AEAC-0C841898D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B5FE89-73FA-49BD-BD3A-20B04DA59A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37295-BF26-4FAB-B95E-B653F4F3F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806511205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一年级上学期工作总结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德育工作总结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家长工作总结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课外活动总结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存在问题和挑战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下一步工作计划和建议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对一年级上学期的工作进行全面梳理，展示所取得的成果和进步。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总结工作成果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反思经验教训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4648" b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促进交流学习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通过回顾工作过程，分析存在的问题和不足，为今后的工作提供改进方向。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通过分享工作经验和成果，促进团队成员之间的交流和学习，共同提高教育教学水平。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7424" b="2742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9003" b="2900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教育教学工作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包括教学计划制定、课程实施、学生评价等方面的工作。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学生管理工作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涉及学生行为规范、心理健康、家校沟通等方面的内容。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团队协作与自我提升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阐述与同事的协作情况、个人专业成长及自我反思。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教学工作总结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过程与方法目标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在教学中，注重引导学生通过观察、思考、实践等方式获取知识，培养了学生的自主学习能力和问题解决能力。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情感态度与价值观目标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通过课堂教学和课外活动，学生们逐渐树立了正确的学习态度和价值观，如尊重师长、热爱学习、团结协作等。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知识与技能目标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通过一学期的教学，学生们掌握了拼音、简单汉字书写、基础数学运算等知识与技能，达到了预期的教学目标。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教学目标完成情况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372" r="3237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695" r="3169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本学期主要教授了拼音、汉字书写、基础数学运算、自然常识等内容，注重知识的系统性和连贯性。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教学内容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采用了讲解、示范、练习、讨论等多种教学方法，结合学生的实际情况进行个性化教学，提高了学生的学习兴趣和积极性。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教学内容与方法回顾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本学期学生成绩整体稳定，优秀率和及格率均达到预期目标，但仍有部分学生成绩波动较大，需要关注。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总体成绩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学生成绩呈现正态分布，大部分学生成绩集中在中等水平，高分段和低分段学生相对较少。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成绩分布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与上学期相比，大部分学生成绩有所提高，但也有部分学生成绩出现下滑，需要针对不同情况进行个性化辅导。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成绩变化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学生成绩分析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德育工作总结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德育目标制定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根据学校德育工作计划和一年级学生特点，制定了切实可行的德育目标，包括培养学生的爱国主义情感、社会公德意识、良好行为习惯等。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目标达成情况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通过一学期的努力，大部分学生已经初步形成了正确的世界观、人生观和价值观，能够自觉遵守学校规章制度，尊敬师长，友爱同学，积极参加各项德育活动。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德育目标完成情况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主题德育活动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结合重大节日、纪念日等契机，开展主题鲜明的德育活动，如“庆祝国庆节”、“学习雷锋好榜样”等，激发学生的爱国情感和奉献精神。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常规德育活动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利用班会、晨会等时间，组织学生开展常规德育活动，如学习校规校纪、安全知识等，提高学生的思想认识和自我保护能力。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社会实践活动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组织学生参加社会实践活动，如参观博物馆、慰问孤寡老人等，让学生走出校园，了解社会，培养学生的社会责任感和感恩意识。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2292" r="222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08" r="167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德育活动开展情况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5833" r="15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需要改进之处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个别学生存在自律意识不强、行为习惯较差等问题，需要进一步加强引导和督促。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总体评价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大部分学生品德表现良好，能够自觉遵守学校规章制度，尊敬师长，友爱同学，积极参加各项德育活动。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突出表现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部分学生表现突出，不仅自身品德高尚，还能在班级中发挥模范带头作用，帮助其他同学共同进步。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学生品德表现评价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家长工作总结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7781" r="1778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家校沟通频率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本学期，我们保持了与家长的定期沟通，通过每月的家校联系册、微信群和电话等方式，及时传达学校通知、学生表现和作业要求。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沟通内容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我们着重向家长反馈学生的学习进度、课堂表现、作业完成情况以及行为习惯等方面的信息，同时也向家长了解学生的家庭背景、兴趣爱好和性格特点，以便更好地开展教育教学工作。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沟通效果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通过家校沟通，我们成功地建立了家校之间的信任与合作关系，家长们更加关注孩子的成长和学习，积极参与学校的各项活动，为孩子的全面发展提供了有力支持。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家校沟通情况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https://d.book118.com/028065112052006035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2024-09-14T03:53:41.892</cp:lastPrinted>
  <dcterms:created xsi:type="dcterms:W3CDTF">2024-09-13T19:53:41Z</dcterms:created>
  <dcterms:modified xsi:type="dcterms:W3CDTF">2024-09-13T19:53:44Z</dcterms:modified>
</cp:coreProperties>
</file>