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11999-08A1-4C18-9A82-906C27B62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8A4DD-D099-4095-836E-62AA66355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E176C-E52B-4007-B5B4-212C384F6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9D814-7B63-4533-A523-5B8BE6649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B4BE13-5888-4655-AED3-7FDABA282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B2519-6378-45E2-970D-2102D628D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DF23FC-72CE-4CD8-A472-AD0C9DB56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104B4-22F7-4710-BE71-EBD006F90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19DED-49B9-457A-8FF7-AB455F306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5E39E-921F-4E80-8596-9C5C1008F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AF5CF-474F-411A-B5A8-117AB1F02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EB700B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>
                <a:solidFill>
                  <a:srgbClr val="000000"/>
                </a:solidFill>
                <a:latin typeface="Comic Sans MS"/>
                <a:cs typeface="Comic Sans MS"/>
              </a:rPr>
              <a:t>#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EB700B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>
                <a:solidFill>
                  <a:srgbClr val="000000"/>
                </a:solidFill>
                <a:latin typeface="Comic Sans MS"/>
                <a:cs typeface="Comic Sans MS"/>
              </a:rPr>
              <a:t>#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EB700B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>
                <a:solidFill>
                  <a:srgbClr val="000000"/>
                </a:solidFill>
                <a:latin typeface="Comic Sans MS"/>
                <a:cs typeface="Comic Sans MS"/>
              </a:rPr>
              <a:t>#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20637" y="12700"/>
            <a:ext cx="8896350" cy="6780530"/>
          </a:xfrm>
          <a:custGeom>
            <a:rect l="l" t="t" r="r" b="b"/>
            <a:pathLst>
              <a:path w="8896350" h="6780530">
                <a:moveTo>
                  <a:pt x="4842204" y="6780210"/>
                </a:moveTo>
                <a:lnTo>
                  <a:pt x="0" y="1826666"/>
                </a:lnTo>
                <a:lnTo>
                  <a:pt x="6299999" y="0"/>
                </a:lnTo>
                <a:lnTo>
                  <a:pt x="8896349" y="2107692"/>
                </a:lnTo>
                <a:lnTo>
                  <a:pt x="4842204" y="6780210"/>
                </a:lnTo>
                <a:close/>
              </a:path>
            </a:pathLst>
          </a:custGeom>
          <a:solidFill>
            <a:srgbClr val="FFEF6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280987" y="280987"/>
            <a:ext cx="3571875" cy="1622425"/>
          </a:xfrm>
          <a:custGeom>
            <a:rect l="l" t="t" r="r" b="b"/>
            <a:pathLst>
              <a:path w="3571875" h="1622425">
                <a:moveTo>
                  <a:pt x="2564192" y="1602731"/>
                </a:moveTo>
                <a:lnTo>
                  <a:pt x="125960" y="607392"/>
                </a:lnTo>
                <a:lnTo>
                  <a:pt x="0" y="325248"/>
                </a:lnTo>
                <a:lnTo>
                  <a:pt x="103467" y="78373"/>
                </a:lnTo>
                <a:lnTo>
                  <a:pt x="319399" y="0"/>
                </a:lnTo>
                <a:lnTo>
                  <a:pt x="2501212" y="822918"/>
                </a:lnTo>
                <a:lnTo>
                  <a:pt x="3193993" y="1246133"/>
                </a:lnTo>
                <a:lnTo>
                  <a:pt x="3562059" y="1540032"/>
                </a:lnTo>
                <a:lnTo>
                  <a:pt x="3099523" y="1540032"/>
                </a:lnTo>
                <a:lnTo>
                  <a:pt x="2564192" y="1602731"/>
                </a:lnTo>
                <a:close/>
              </a:path>
              <a:path w="3571875" h="1622425">
                <a:moveTo>
                  <a:pt x="3531387" y="1622324"/>
                </a:moveTo>
                <a:lnTo>
                  <a:pt x="3099523" y="1540032"/>
                </a:lnTo>
                <a:lnTo>
                  <a:pt x="3562059" y="1540032"/>
                </a:lnTo>
                <a:lnTo>
                  <a:pt x="3571875" y="1547870"/>
                </a:lnTo>
                <a:lnTo>
                  <a:pt x="3531387" y="1622324"/>
                </a:lnTo>
                <a:close/>
              </a:path>
            </a:pathLst>
          </a:custGeom>
          <a:solidFill>
            <a:srgbClr val="F8F8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263524" y="414337"/>
            <a:ext cx="3562350" cy="1598930"/>
          </a:xfrm>
          <a:custGeom>
            <a:rect l="l" t="t" r="r" b="b"/>
            <a:pathLst>
              <a:path w="3562350" h="1598930">
                <a:moveTo>
                  <a:pt x="2571809" y="1579140"/>
                </a:moveTo>
                <a:lnTo>
                  <a:pt x="94337" y="580251"/>
                </a:lnTo>
                <a:lnTo>
                  <a:pt x="0" y="292072"/>
                </a:lnTo>
                <a:lnTo>
                  <a:pt x="103321" y="62308"/>
                </a:lnTo>
                <a:lnTo>
                  <a:pt x="307718" y="0"/>
                </a:lnTo>
                <a:lnTo>
                  <a:pt x="2989588" y="1010572"/>
                </a:lnTo>
                <a:lnTo>
                  <a:pt x="3207462" y="1242283"/>
                </a:lnTo>
                <a:lnTo>
                  <a:pt x="3550827" y="1532409"/>
                </a:lnTo>
                <a:lnTo>
                  <a:pt x="3032264" y="1532409"/>
                </a:lnTo>
                <a:lnTo>
                  <a:pt x="2571809" y="1579140"/>
                </a:lnTo>
                <a:close/>
              </a:path>
              <a:path w="3562350" h="1598930">
                <a:moveTo>
                  <a:pt x="3515181" y="1598612"/>
                </a:moveTo>
                <a:lnTo>
                  <a:pt x="3032264" y="1532409"/>
                </a:lnTo>
                <a:lnTo>
                  <a:pt x="3550827" y="1532409"/>
                </a:lnTo>
                <a:lnTo>
                  <a:pt x="3562350" y="1542145"/>
                </a:lnTo>
                <a:lnTo>
                  <a:pt x="3515181" y="1598612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752474" y="546099"/>
            <a:ext cx="2362200" cy="1459230"/>
          </a:xfrm>
          <a:custGeom>
            <a:rect l="l" t="t" r="r" b="b"/>
            <a:pathLst>
              <a:path w="2362200" h="1459230">
                <a:moveTo>
                  <a:pt x="2076213" y="1458912"/>
                </a:moveTo>
                <a:lnTo>
                  <a:pt x="0" y="634734"/>
                </a:lnTo>
                <a:lnTo>
                  <a:pt x="0" y="248034"/>
                </a:lnTo>
                <a:lnTo>
                  <a:pt x="175644" y="0"/>
                </a:lnTo>
                <a:lnTo>
                  <a:pt x="2362200" y="824178"/>
                </a:lnTo>
                <a:lnTo>
                  <a:pt x="2114495" y="1042917"/>
                </a:lnTo>
                <a:lnTo>
                  <a:pt x="2076213" y="1458912"/>
                </a:lnTo>
                <a:close/>
              </a:path>
            </a:pathLst>
          </a:custGeom>
          <a:solidFill>
            <a:srgbClr val="FFB8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195249" y="234962"/>
            <a:ext cx="3787775" cy="1716405"/>
          </a:xfrm>
          <a:custGeom>
            <a:rect l="l" t="t" r="r" b="b"/>
            <a:pathLst>
              <a:path w="3787775" h="1716405">
                <a:moveTo>
                  <a:pt x="2244725" y="1053236"/>
                </a:moveTo>
                <a:lnTo>
                  <a:pt x="2031619" y="850201"/>
                </a:lnTo>
                <a:lnTo>
                  <a:pt x="1529130" y="649135"/>
                </a:lnTo>
                <a:lnTo>
                  <a:pt x="1147762" y="615937"/>
                </a:lnTo>
                <a:lnTo>
                  <a:pt x="1179169" y="682320"/>
                </a:lnTo>
                <a:lnTo>
                  <a:pt x="1506689" y="744791"/>
                </a:lnTo>
                <a:lnTo>
                  <a:pt x="1874596" y="883399"/>
                </a:lnTo>
                <a:lnTo>
                  <a:pt x="2134806" y="1090333"/>
                </a:lnTo>
                <a:lnTo>
                  <a:pt x="1879079" y="1064945"/>
                </a:lnTo>
                <a:lnTo>
                  <a:pt x="1459585" y="900963"/>
                </a:lnTo>
                <a:lnTo>
                  <a:pt x="1259928" y="772121"/>
                </a:lnTo>
                <a:lnTo>
                  <a:pt x="1387805" y="934148"/>
                </a:lnTo>
                <a:lnTo>
                  <a:pt x="1757934" y="1143038"/>
                </a:lnTo>
                <a:lnTo>
                  <a:pt x="2193137" y="1193787"/>
                </a:lnTo>
                <a:lnTo>
                  <a:pt x="2231110" y="1090333"/>
                </a:lnTo>
                <a:lnTo>
                  <a:pt x="2244725" y="1053236"/>
                </a:lnTo>
                <a:close/>
              </a:path>
              <a:path w="3787775" h="1716405">
                <a:moveTo>
                  <a:pt x="3787775" y="1575676"/>
                </a:moveTo>
                <a:lnTo>
                  <a:pt x="3549358" y="1412125"/>
                </a:lnTo>
                <a:lnTo>
                  <a:pt x="3549358" y="1579575"/>
                </a:lnTo>
                <a:lnTo>
                  <a:pt x="3178225" y="1534718"/>
                </a:lnTo>
                <a:lnTo>
                  <a:pt x="3176524" y="1534934"/>
                </a:lnTo>
                <a:lnTo>
                  <a:pt x="3218777" y="1412722"/>
                </a:lnTo>
                <a:lnTo>
                  <a:pt x="3286810" y="1340497"/>
                </a:lnTo>
                <a:lnTo>
                  <a:pt x="3549358" y="1579575"/>
                </a:lnTo>
                <a:lnTo>
                  <a:pt x="3549358" y="1412125"/>
                </a:lnTo>
                <a:lnTo>
                  <a:pt x="3378416" y="1294853"/>
                </a:lnTo>
                <a:lnTo>
                  <a:pt x="3211969" y="998448"/>
                </a:lnTo>
                <a:lnTo>
                  <a:pt x="3079254" y="1027696"/>
                </a:lnTo>
                <a:lnTo>
                  <a:pt x="3217303" y="1261948"/>
                </a:lnTo>
                <a:lnTo>
                  <a:pt x="3077426" y="1377378"/>
                </a:lnTo>
                <a:lnTo>
                  <a:pt x="3001086" y="1556105"/>
                </a:lnTo>
                <a:lnTo>
                  <a:pt x="2741866" y="1587373"/>
                </a:lnTo>
                <a:lnTo>
                  <a:pt x="2753220" y="1542516"/>
                </a:lnTo>
                <a:lnTo>
                  <a:pt x="2822841" y="1267561"/>
                </a:lnTo>
                <a:lnTo>
                  <a:pt x="3009531" y="1049147"/>
                </a:lnTo>
                <a:lnTo>
                  <a:pt x="2791358" y="1076452"/>
                </a:lnTo>
                <a:lnTo>
                  <a:pt x="2620403" y="1283157"/>
                </a:lnTo>
                <a:lnTo>
                  <a:pt x="2561933" y="1542516"/>
                </a:lnTo>
                <a:lnTo>
                  <a:pt x="661136" y="774433"/>
                </a:lnTo>
                <a:lnTo>
                  <a:pt x="625208" y="462711"/>
                </a:lnTo>
                <a:lnTo>
                  <a:pt x="780440" y="244297"/>
                </a:lnTo>
                <a:lnTo>
                  <a:pt x="2739212" y="990587"/>
                </a:lnTo>
                <a:lnTo>
                  <a:pt x="2995612" y="971092"/>
                </a:lnTo>
                <a:lnTo>
                  <a:pt x="673011" y="66141"/>
                </a:lnTo>
                <a:lnTo>
                  <a:pt x="673011" y="203365"/>
                </a:lnTo>
                <a:lnTo>
                  <a:pt x="496824" y="369455"/>
                </a:lnTo>
                <a:lnTo>
                  <a:pt x="454025" y="610374"/>
                </a:lnTo>
                <a:lnTo>
                  <a:pt x="498868" y="708863"/>
                </a:lnTo>
                <a:lnTo>
                  <a:pt x="240677" y="604520"/>
                </a:lnTo>
                <a:lnTo>
                  <a:pt x="179946" y="419265"/>
                </a:lnTo>
                <a:lnTo>
                  <a:pt x="231686" y="185254"/>
                </a:lnTo>
                <a:lnTo>
                  <a:pt x="367652" y="87020"/>
                </a:lnTo>
                <a:lnTo>
                  <a:pt x="673011" y="203365"/>
                </a:lnTo>
                <a:lnTo>
                  <a:pt x="673011" y="66141"/>
                </a:lnTo>
                <a:lnTo>
                  <a:pt x="544017" y="15875"/>
                </a:lnTo>
                <a:lnTo>
                  <a:pt x="428815" y="42837"/>
                </a:lnTo>
                <a:lnTo>
                  <a:pt x="488099" y="0"/>
                </a:lnTo>
                <a:lnTo>
                  <a:pt x="350888" y="0"/>
                </a:lnTo>
                <a:lnTo>
                  <a:pt x="141706" y="101396"/>
                </a:lnTo>
                <a:lnTo>
                  <a:pt x="0" y="405612"/>
                </a:lnTo>
                <a:lnTo>
                  <a:pt x="150710" y="698131"/>
                </a:lnTo>
                <a:lnTo>
                  <a:pt x="2658643" y="1690725"/>
                </a:lnTo>
                <a:lnTo>
                  <a:pt x="3198469" y="1628330"/>
                </a:lnTo>
                <a:lnTo>
                  <a:pt x="3634829" y="1716087"/>
                </a:lnTo>
                <a:lnTo>
                  <a:pt x="3730421" y="1628330"/>
                </a:lnTo>
                <a:lnTo>
                  <a:pt x="3775037" y="1587373"/>
                </a:lnTo>
                <a:lnTo>
                  <a:pt x="3783533" y="1579575"/>
                </a:lnTo>
                <a:lnTo>
                  <a:pt x="3787775" y="157567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7834553" y="4530474"/>
            <a:ext cx="885190" cy="673735"/>
          </a:xfrm>
          <a:custGeom>
            <a:rect l="l" t="t" r="r" b="b"/>
            <a:pathLst>
              <a:path w="885190" h="673735">
                <a:moveTo>
                  <a:pt x="148096" y="426016"/>
                </a:moveTo>
                <a:lnTo>
                  <a:pt x="752535" y="0"/>
                </a:lnTo>
                <a:lnTo>
                  <a:pt x="840129" y="13222"/>
                </a:lnTo>
                <a:lnTo>
                  <a:pt x="885111" y="75448"/>
                </a:lnTo>
                <a:lnTo>
                  <a:pt x="872264" y="138604"/>
                </a:lnTo>
                <a:lnTo>
                  <a:pt x="347940" y="530163"/>
                </a:lnTo>
                <a:lnTo>
                  <a:pt x="141897" y="629768"/>
                </a:lnTo>
                <a:lnTo>
                  <a:pt x="15559" y="672144"/>
                </a:lnTo>
                <a:lnTo>
                  <a:pt x="84093" y="562495"/>
                </a:lnTo>
                <a:lnTo>
                  <a:pt x="148096" y="426016"/>
                </a:lnTo>
                <a:close/>
              </a:path>
              <a:path w="885190" h="673735">
                <a:moveTo>
                  <a:pt x="0" y="652307"/>
                </a:moveTo>
                <a:lnTo>
                  <a:pt x="84093" y="562495"/>
                </a:lnTo>
                <a:lnTo>
                  <a:pt x="15559" y="672144"/>
                </a:lnTo>
                <a:lnTo>
                  <a:pt x="12190" y="673274"/>
                </a:lnTo>
                <a:lnTo>
                  <a:pt x="0" y="652307"/>
                </a:lnTo>
                <a:close/>
              </a:path>
            </a:pathLst>
          </a:custGeom>
          <a:solidFill>
            <a:srgbClr val="F8F8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7813327" y="4504211"/>
            <a:ext cx="880744" cy="675005"/>
          </a:xfrm>
          <a:custGeom>
            <a:rect l="l" t="t" r="r" b="b"/>
            <a:pathLst>
              <a:path w="880744" h="675004">
                <a:moveTo>
                  <a:pt x="144462" y="434537"/>
                </a:moveTo>
                <a:lnTo>
                  <a:pt x="755294" y="0"/>
                </a:lnTo>
                <a:lnTo>
                  <a:pt x="839640" y="21634"/>
                </a:lnTo>
                <a:lnTo>
                  <a:pt x="880449" y="81186"/>
                </a:lnTo>
                <a:lnTo>
                  <a:pt x="865395" y="139125"/>
                </a:lnTo>
                <a:lnTo>
                  <a:pt x="221440" y="620309"/>
                </a:lnTo>
                <a:lnTo>
                  <a:pt x="132588" y="636564"/>
                </a:lnTo>
                <a:lnTo>
                  <a:pt x="10888" y="673636"/>
                </a:lnTo>
                <a:lnTo>
                  <a:pt x="87684" y="550769"/>
                </a:lnTo>
                <a:lnTo>
                  <a:pt x="144462" y="434537"/>
                </a:lnTo>
                <a:close/>
              </a:path>
              <a:path w="880744" h="675004">
                <a:moveTo>
                  <a:pt x="0" y="655085"/>
                </a:moveTo>
                <a:lnTo>
                  <a:pt x="87684" y="550769"/>
                </a:lnTo>
                <a:lnTo>
                  <a:pt x="10888" y="673636"/>
                </a:lnTo>
                <a:lnTo>
                  <a:pt x="6804" y="674880"/>
                </a:lnTo>
                <a:lnTo>
                  <a:pt x="0" y="655085"/>
                </a:lnTo>
                <a:close/>
              </a:path>
            </a:pathLst>
          </a:custGeom>
          <a:solidFill>
            <a:srgbClr val="703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7956695" y="4567615"/>
            <a:ext cx="638810" cy="531495"/>
          </a:xfrm>
          <a:custGeom>
            <a:rect l="l" t="t" r="r" b="b"/>
            <a:pathLst>
              <a:path w="638809" h="531495">
                <a:moveTo>
                  <a:pt x="0" y="366247"/>
                </a:moveTo>
                <a:lnTo>
                  <a:pt x="509178" y="0"/>
                </a:lnTo>
                <a:lnTo>
                  <a:pt x="603734" y="59101"/>
                </a:lnTo>
                <a:lnTo>
                  <a:pt x="638358" y="138649"/>
                </a:lnTo>
                <a:lnTo>
                  <a:pt x="112830" y="531056"/>
                </a:lnTo>
                <a:lnTo>
                  <a:pt x="96047" y="438901"/>
                </a:lnTo>
                <a:lnTo>
                  <a:pt x="0" y="366247"/>
                </a:lnTo>
                <a:close/>
              </a:path>
            </a:pathLst>
          </a:custGeom>
          <a:solidFill>
            <a:srgbClr val="FFB8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4" name="bg object 24"/>
          <p:cNvPicPr/>
          <p:nvPr/>
        </p:nvPicPr>
        <p:blipFill>
          <a:blip r:embed="rId1"/>
          <a:stretch>
            <a:fillRect/>
          </a:stretch>
        </p:blipFill>
        <p:spPr>
          <a:xfrm>
            <a:off x="7927151" y="5047167"/>
            <a:ext cx="66017" cy="122739"/>
          </a:xfrm>
          <a:prstGeom prst="rect">
            <a:avLst/>
          </a:prstGeom>
        </p:spPr>
      </p:pic>
      <p:sp>
        <p:nvSpPr>
          <p:cNvPr id="25" name="bg object 25"/>
          <p:cNvSpPr/>
          <p:nvPr/>
        </p:nvSpPr>
        <p:spPr>
          <a:xfrm>
            <a:off x="7820266" y="4509401"/>
            <a:ext cx="911860" cy="728980"/>
          </a:xfrm>
          <a:custGeom>
            <a:rect l="l" t="t" r="r" b="b"/>
            <a:pathLst>
              <a:path w="911859" h="728979">
                <a:moveTo>
                  <a:pt x="911479" y="88849"/>
                </a:moveTo>
                <a:lnTo>
                  <a:pt x="858253" y="8877"/>
                </a:lnTo>
                <a:lnTo>
                  <a:pt x="764565" y="0"/>
                </a:lnTo>
                <a:lnTo>
                  <a:pt x="150812" y="443153"/>
                </a:lnTo>
                <a:lnTo>
                  <a:pt x="86055" y="580631"/>
                </a:lnTo>
                <a:lnTo>
                  <a:pt x="0" y="670687"/>
                </a:lnTo>
                <a:lnTo>
                  <a:pt x="7239" y="706729"/>
                </a:lnTo>
                <a:lnTo>
                  <a:pt x="10617" y="723557"/>
                </a:lnTo>
                <a:lnTo>
                  <a:pt x="11264" y="726757"/>
                </a:lnTo>
                <a:lnTo>
                  <a:pt x="11582" y="728357"/>
                </a:lnTo>
                <a:lnTo>
                  <a:pt x="140754" y="674141"/>
                </a:lnTo>
                <a:lnTo>
                  <a:pt x="237718" y="679881"/>
                </a:lnTo>
                <a:lnTo>
                  <a:pt x="250253" y="643953"/>
                </a:lnTo>
                <a:lnTo>
                  <a:pt x="161747" y="640549"/>
                </a:lnTo>
                <a:lnTo>
                  <a:pt x="45961" y="671245"/>
                </a:lnTo>
                <a:lnTo>
                  <a:pt x="111887" y="590105"/>
                </a:lnTo>
                <a:lnTo>
                  <a:pt x="163703" y="478637"/>
                </a:lnTo>
                <a:lnTo>
                  <a:pt x="172961" y="488162"/>
                </a:lnTo>
                <a:lnTo>
                  <a:pt x="229730" y="546595"/>
                </a:lnTo>
                <a:lnTo>
                  <a:pt x="255346" y="624154"/>
                </a:lnTo>
                <a:lnTo>
                  <a:pt x="281012" y="568274"/>
                </a:lnTo>
                <a:lnTo>
                  <a:pt x="255917" y="496227"/>
                </a:lnTo>
                <a:lnTo>
                  <a:pt x="201307" y="442823"/>
                </a:lnTo>
                <a:lnTo>
                  <a:pt x="774065" y="35598"/>
                </a:lnTo>
                <a:lnTo>
                  <a:pt x="828268" y="49441"/>
                </a:lnTo>
                <a:lnTo>
                  <a:pt x="877684" y="97396"/>
                </a:lnTo>
                <a:lnTo>
                  <a:pt x="881608" y="146011"/>
                </a:lnTo>
                <a:lnTo>
                  <a:pt x="311315" y="570826"/>
                </a:lnTo>
                <a:lnTo>
                  <a:pt x="278003" y="634657"/>
                </a:lnTo>
                <a:lnTo>
                  <a:pt x="873963" y="197777"/>
                </a:lnTo>
                <a:lnTo>
                  <a:pt x="883500" y="169316"/>
                </a:lnTo>
                <a:lnTo>
                  <a:pt x="884885" y="186423"/>
                </a:lnTo>
                <a:lnTo>
                  <a:pt x="905217" y="153898"/>
                </a:lnTo>
                <a:lnTo>
                  <a:pt x="911479" y="8884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6" name="bg object 26"/>
          <p:cNvPicPr/>
          <p:nvPr/>
        </p:nvPicPr>
        <p:blipFill>
          <a:blip r:embed="rId2"/>
          <a:stretch>
            <a:fillRect/>
          </a:stretch>
        </p:blipFill>
        <p:spPr>
          <a:xfrm>
            <a:off x="8479706" y="4587805"/>
            <a:ext cx="151560" cy="155341"/>
          </a:xfrm>
          <a:prstGeom prst="rect">
            <a:avLst/>
          </a:prstGeom>
        </p:spPr>
      </p:pic>
      <p:sp>
        <p:nvSpPr>
          <p:cNvPr id="27" name="bg object 27"/>
          <p:cNvSpPr/>
          <p:nvPr/>
        </p:nvSpPr>
        <p:spPr>
          <a:xfrm>
            <a:off x="8163035" y="4756282"/>
            <a:ext cx="295275" cy="196215"/>
          </a:xfrm>
          <a:custGeom>
            <a:rect l="l" t="t" r="r" b="b"/>
            <a:pathLst>
              <a:path w="295275" h="196214">
                <a:moveTo>
                  <a:pt x="19445" y="187362"/>
                </a:moveTo>
                <a:lnTo>
                  <a:pt x="33702" y="164553"/>
                </a:lnTo>
                <a:lnTo>
                  <a:pt x="122360" y="134257"/>
                </a:lnTo>
                <a:lnTo>
                  <a:pt x="210404" y="68111"/>
                </a:lnTo>
                <a:lnTo>
                  <a:pt x="274025" y="0"/>
                </a:lnTo>
                <a:lnTo>
                  <a:pt x="294755" y="2613"/>
                </a:lnTo>
                <a:lnTo>
                  <a:pt x="230260" y="87910"/>
                </a:lnTo>
                <a:lnTo>
                  <a:pt x="107155" y="176474"/>
                </a:lnTo>
                <a:lnTo>
                  <a:pt x="26416" y="196204"/>
                </a:lnTo>
                <a:lnTo>
                  <a:pt x="19445" y="187362"/>
                </a:lnTo>
                <a:close/>
              </a:path>
              <a:path w="295275" h="196214">
                <a:moveTo>
                  <a:pt x="0" y="162699"/>
                </a:moveTo>
                <a:lnTo>
                  <a:pt x="76723" y="67310"/>
                </a:lnTo>
                <a:lnTo>
                  <a:pt x="182126" y="11275"/>
                </a:lnTo>
                <a:lnTo>
                  <a:pt x="240312" y="5528"/>
                </a:lnTo>
                <a:lnTo>
                  <a:pt x="179540" y="33303"/>
                </a:lnTo>
                <a:lnTo>
                  <a:pt x="77709" y="107826"/>
                </a:lnTo>
                <a:lnTo>
                  <a:pt x="33702" y="164553"/>
                </a:lnTo>
                <a:lnTo>
                  <a:pt x="19445" y="187362"/>
                </a:lnTo>
                <a:lnTo>
                  <a:pt x="0" y="16269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bg object 28"/>
          <p:cNvSpPr/>
          <p:nvPr/>
        </p:nvSpPr>
        <p:spPr>
          <a:xfrm>
            <a:off x="901699" y="5054600"/>
            <a:ext cx="6807200" cy="723900"/>
          </a:xfrm>
          <a:custGeom>
            <a:rect l="l" t="t" r="r" b="b"/>
            <a:pathLst>
              <a:path w="6807200" h="723900">
                <a:moveTo>
                  <a:pt x="0" y="0"/>
                </a:moveTo>
                <a:lnTo>
                  <a:pt x="55112" y="18784"/>
                </a:lnTo>
                <a:lnTo>
                  <a:pt x="123349" y="43994"/>
                </a:lnTo>
                <a:lnTo>
                  <a:pt x="161851" y="58633"/>
                </a:lnTo>
                <a:lnTo>
                  <a:pt x="202990" y="74427"/>
                </a:lnTo>
                <a:lnTo>
                  <a:pt x="246551" y="91226"/>
                </a:lnTo>
                <a:lnTo>
                  <a:pt x="292318" y="108878"/>
                </a:lnTo>
                <a:lnTo>
                  <a:pt x="340077" y="127235"/>
                </a:lnTo>
                <a:lnTo>
                  <a:pt x="389613" y="146144"/>
                </a:lnTo>
                <a:lnTo>
                  <a:pt x="440711" y="165456"/>
                </a:lnTo>
                <a:lnTo>
                  <a:pt x="493157" y="185021"/>
                </a:lnTo>
                <a:lnTo>
                  <a:pt x="546734" y="204687"/>
                </a:lnTo>
                <a:lnTo>
                  <a:pt x="601230" y="224304"/>
                </a:lnTo>
                <a:lnTo>
                  <a:pt x="656427" y="243721"/>
                </a:lnTo>
                <a:lnTo>
                  <a:pt x="712113" y="262789"/>
                </a:lnTo>
                <a:lnTo>
                  <a:pt x="768072" y="281356"/>
                </a:lnTo>
                <a:lnTo>
                  <a:pt x="824088" y="299273"/>
                </a:lnTo>
                <a:lnTo>
                  <a:pt x="879948" y="316388"/>
                </a:lnTo>
                <a:lnTo>
                  <a:pt x="935436" y="332551"/>
                </a:lnTo>
                <a:lnTo>
                  <a:pt x="990338" y="347612"/>
                </a:lnTo>
                <a:lnTo>
                  <a:pt x="1044439" y="361420"/>
                </a:lnTo>
                <a:lnTo>
                  <a:pt x="1097523" y="373825"/>
                </a:lnTo>
                <a:lnTo>
                  <a:pt x="1149376" y="384676"/>
                </a:lnTo>
                <a:lnTo>
                  <a:pt x="1199783" y="393822"/>
                </a:lnTo>
                <a:lnTo>
                  <a:pt x="1248529" y="401114"/>
                </a:lnTo>
                <a:lnTo>
                  <a:pt x="1295400" y="406400"/>
                </a:lnTo>
                <a:lnTo>
                  <a:pt x="1347393" y="409715"/>
                </a:lnTo>
                <a:lnTo>
                  <a:pt x="1400100" y="410299"/>
                </a:lnTo>
                <a:lnTo>
                  <a:pt x="1453390" y="408397"/>
                </a:lnTo>
                <a:lnTo>
                  <a:pt x="1507132" y="404254"/>
                </a:lnTo>
                <a:lnTo>
                  <a:pt x="1561197" y="398116"/>
                </a:lnTo>
                <a:lnTo>
                  <a:pt x="1615454" y="390227"/>
                </a:lnTo>
                <a:lnTo>
                  <a:pt x="1669774" y="380834"/>
                </a:lnTo>
                <a:lnTo>
                  <a:pt x="1724025" y="370181"/>
                </a:lnTo>
                <a:lnTo>
                  <a:pt x="1778077" y="358514"/>
                </a:lnTo>
                <a:lnTo>
                  <a:pt x="1831801" y="346078"/>
                </a:lnTo>
                <a:lnTo>
                  <a:pt x="1885066" y="333119"/>
                </a:lnTo>
                <a:lnTo>
                  <a:pt x="1937742" y="319881"/>
                </a:lnTo>
                <a:lnTo>
                  <a:pt x="1989698" y="306610"/>
                </a:lnTo>
                <a:lnTo>
                  <a:pt x="2040805" y="293551"/>
                </a:lnTo>
                <a:lnTo>
                  <a:pt x="2090932" y="280950"/>
                </a:lnTo>
                <a:lnTo>
                  <a:pt x="2139950" y="269051"/>
                </a:lnTo>
                <a:lnTo>
                  <a:pt x="2187726" y="258101"/>
                </a:lnTo>
                <a:lnTo>
                  <a:pt x="2234133" y="248344"/>
                </a:lnTo>
                <a:lnTo>
                  <a:pt x="2279039" y="240026"/>
                </a:lnTo>
                <a:lnTo>
                  <a:pt x="2322314" y="233391"/>
                </a:lnTo>
                <a:lnTo>
                  <a:pt x="2363827" y="228686"/>
                </a:lnTo>
                <a:lnTo>
                  <a:pt x="2403450" y="226156"/>
                </a:lnTo>
                <a:lnTo>
                  <a:pt x="2441051" y="226045"/>
                </a:lnTo>
                <a:lnTo>
                  <a:pt x="2476500" y="228600"/>
                </a:lnTo>
                <a:lnTo>
                  <a:pt x="2524751" y="237950"/>
                </a:lnTo>
                <a:lnTo>
                  <a:pt x="2567012" y="253476"/>
                </a:lnTo>
                <a:lnTo>
                  <a:pt x="2604027" y="274242"/>
                </a:lnTo>
                <a:lnTo>
                  <a:pt x="2636539" y="299318"/>
                </a:lnTo>
                <a:lnTo>
                  <a:pt x="2665294" y="327770"/>
                </a:lnTo>
                <a:lnTo>
                  <a:pt x="2691035" y="358666"/>
                </a:lnTo>
                <a:lnTo>
                  <a:pt x="2714507" y="391074"/>
                </a:lnTo>
                <a:lnTo>
                  <a:pt x="2736453" y="424061"/>
                </a:lnTo>
                <a:lnTo>
                  <a:pt x="2757617" y="456694"/>
                </a:lnTo>
                <a:lnTo>
                  <a:pt x="2778745" y="488041"/>
                </a:lnTo>
                <a:lnTo>
                  <a:pt x="2823864" y="543148"/>
                </a:lnTo>
                <a:lnTo>
                  <a:pt x="2877765" y="581921"/>
                </a:lnTo>
                <a:lnTo>
                  <a:pt x="2946400" y="596900"/>
                </a:lnTo>
                <a:lnTo>
                  <a:pt x="3003837" y="587701"/>
                </a:lnTo>
                <a:lnTo>
                  <a:pt x="3058724" y="561886"/>
                </a:lnTo>
                <a:lnTo>
                  <a:pt x="3113175" y="523486"/>
                </a:lnTo>
                <a:lnTo>
                  <a:pt x="3169304" y="476533"/>
                </a:lnTo>
                <a:lnTo>
                  <a:pt x="3198659" y="451109"/>
                </a:lnTo>
                <a:lnTo>
                  <a:pt x="3229227" y="425059"/>
                </a:lnTo>
                <a:lnTo>
                  <a:pt x="3261271" y="398886"/>
                </a:lnTo>
                <a:lnTo>
                  <a:pt x="3295057" y="373095"/>
                </a:lnTo>
                <a:lnTo>
                  <a:pt x="3330848" y="348189"/>
                </a:lnTo>
                <a:lnTo>
                  <a:pt x="3368910" y="324673"/>
                </a:lnTo>
                <a:lnTo>
                  <a:pt x="3409505" y="303050"/>
                </a:lnTo>
                <a:lnTo>
                  <a:pt x="3452899" y="283825"/>
                </a:lnTo>
                <a:lnTo>
                  <a:pt x="3499356" y="267501"/>
                </a:lnTo>
                <a:lnTo>
                  <a:pt x="3549140" y="254583"/>
                </a:lnTo>
                <a:lnTo>
                  <a:pt x="3602516" y="245574"/>
                </a:lnTo>
                <a:lnTo>
                  <a:pt x="3659748" y="240978"/>
                </a:lnTo>
                <a:lnTo>
                  <a:pt x="3721100" y="241300"/>
                </a:lnTo>
                <a:lnTo>
                  <a:pt x="3793219" y="247870"/>
                </a:lnTo>
                <a:lnTo>
                  <a:pt x="3831943" y="253563"/>
                </a:lnTo>
                <a:lnTo>
                  <a:pt x="3872319" y="260737"/>
                </a:lnTo>
                <a:lnTo>
                  <a:pt x="3914258" y="269300"/>
                </a:lnTo>
                <a:lnTo>
                  <a:pt x="3957665" y="279158"/>
                </a:lnTo>
                <a:lnTo>
                  <a:pt x="4002451" y="290219"/>
                </a:lnTo>
                <a:lnTo>
                  <a:pt x="4048522" y="302391"/>
                </a:lnTo>
                <a:lnTo>
                  <a:pt x="4095787" y="315579"/>
                </a:lnTo>
                <a:lnTo>
                  <a:pt x="4144155" y="329692"/>
                </a:lnTo>
                <a:lnTo>
                  <a:pt x="4193532" y="344636"/>
                </a:lnTo>
                <a:lnTo>
                  <a:pt x="4243828" y="360319"/>
                </a:lnTo>
                <a:lnTo>
                  <a:pt x="4294951" y="376649"/>
                </a:lnTo>
                <a:lnTo>
                  <a:pt x="4346809" y="393531"/>
                </a:lnTo>
                <a:lnTo>
                  <a:pt x="4399310" y="410874"/>
                </a:lnTo>
                <a:lnTo>
                  <a:pt x="4452361" y="428584"/>
                </a:lnTo>
                <a:lnTo>
                  <a:pt x="4505872" y="446569"/>
                </a:lnTo>
                <a:lnTo>
                  <a:pt x="4559750" y="464736"/>
                </a:lnTo>
                <a:lnTo>
                  <a:pt x="4613904" y="482992"/>
                </a:lnTo>
                <a:lnTo>
                  <a:pt x="4668242" y="501245"/>
                </a:lnTo>
                <a:lnTo>
                  <a:pt x="4722671" y="519401"/>
                </a:lnTo>
                <a:lnTo>
                  <a:pt x="4777100" y="537367"/>
                </a:lnTo>
                <a:lnTo>
                  <a:pt x="4831438" y="555052"/>
                </a:lnTo>
                <a:lnTo>
                  <a:pt x="4885592" y="572361"/>
                </a:lnTo>
                <a:lnTo>
                  <a:pt x="4939470" y="589203"/>
                </a:lnTo>
                <a:lnTo>
                  <a:pt x="4992981" y="605484"/>
                </a:lnTo>
                <a:lnTo>
                  <a:pt x="5046033" y="621112"/>
                </a:lnTo>
                <a:lnTo>
                  <a:pt x="5098533" y="635994"/>
                </a:lnTo>
                <a:lnTo>
                  <a:pt x="5150391" y="650036"/>
                </a:lnTo>
                <a:lnTo>
                  <a:pt x="5201514" y="663147"/>
                </a:lnTo>
                <a:lnTo>
                  <a:pt x="5251810" y="675233"/>
                </a:lnTo>
                <a:lnTo>
                  <a:pt x="5301188" y="686202"/>
                </a:lnTo>
                <a:lnTo>
                  <a:pt x="5349555" y="695961"/>
                </a:lnTo>
                <a:lnTo>
                  <a:pt x="5396820" y="704416"/>
                </a:lnTo>
                <a:lnTo>
                  <a:pt x="5442892" y="711476"/>
                </a:lnTo>
                <a:lnTo>
                  <a:pt x="5487677" y="717047"/>
                </a:lnTo>
                <a:lnTo>
                  <a:pt x="5531085" y="721037"/>
                </a:lnTo>
                <a:lnTo>
                  <a:pt x="5573023" y="723352"/>
                </a:lnTo>
                <a:lnTo>
                  <a:pt x="5613400" y="723900"/>
                </a:lnTo>
                <a:lnTo>
                  <a:pt x="5670412" y="721697"/>
                </a:lnTo>
                <a:lnTo>
                  <a:pt x="5727098" y="716302"/>
                </a:lnTo>
                <a:lnTo>
                  <a:pt x="5783377" y="707942"/>
                </a:lnTo>
                <a:lnTo>
                  <a:pt x="5839172" y="696849"/>
                </a:lnTo>
                <a:lnTo>
                  <a:pt x="5894403" y="683252"/>
                </a:lnTo>
                <a:lnTo>
                  <a:pt x="5948991" y="667381"/>
                </a:lnTo>
                <a:lnTo>
                  <a:pt x="6002858" y="649467"/>
                </a:lnTo>
                <a:lnTo>
                  <a:pt x="6055924" y="629737"/>
                </a:lnTo>
                <a:lnTo>
                  <a:pt x="6108112" y="608424"/>
                </a:lnTo>
                <a:lnTo>
                  <a:pt x="6159340" y="585756"/>
                </a:lnTo>
                <a:lnTo>
                  <a:pt x="6209532" y="561963"/>
                </a:lnTo>
                <a:lnTo>
                  <a:pt x="6258608" y="537276"/>
                </a:lnTo>
                <a:lnTo>
                  <a:pt x="6306489" y="511924"/>
                </a:lnTo>
                <a:lnTo>
                  <a:pt x="6353097" y="486136"/>
                </a:lnTo>
                <a:lnTo>
                  <a:pt x="6398352" y="460144"/>
                </a:lnTo>
                <a:lnTo>
                  <a:pt x="6442175" y="434176"/>
                </a:lnTo>
                <a:lnTo>
                  <a:pt x="6484488" y="408463"/>
                </a:lnTo>
                <a:lnTo>
                  <a:pt x="6525212" y="383234"/>
                </a:lnTo>
                <a:lnTo>
                  <a:pt x="6564268" y="358719"/>
                </a:lnTo>
                <a:lnTo>
                  <a:pt x="6601577" y="335149"/>
                </a:lnTo>
                <a:lnTo>
                  <a:pt x="6637060" y="312752"/>
                </a:lnTo>
                <a:lnTo>
                  <a:pt x="6670639" y="291760"/>
                </a:lnTo>
                <a:lnTo>
                  <a:pt x="6731766" y="254906"/>
                </a:lnTo>
                <a:lnTo>
                  <a:pt x="6784328" y="226425"/>
                </a:lnTo>
                <a:lnTo>
                  <a:pt x="6807200" y="215900"/>
                </a:lnTo>
              </a:path>
            </a:pathLst>
          </a:custGeom>
          <a:ln w="76200">
            <a:solidFill>
              <a:srgbClr val="703D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bg object 29"/>
          <p:cNvSpPr/>
          <p:nvPr/>
        </p:nvSpPr>
        <p:spPr>
          <a:xfrm>
            <a:off x="4076699" y="1955800"/>
            <a:ext cx="889000" cy="355600"/>
          </a:xfrm>
          <a:custGeom>
            <a:rect l="l" t="t" r="r" b="b"/>
            <a:pathLst>
              <a:path w="889000" h="355600">
                <a:moveTo>
                  <a:pt x="0" y="25400"/>
                </a:moveTo>
                <a:lnTo>
                  <a:pt x="48579" y="52495"/>
                </a:lnTo>
                <a:lnTo>
                  <a:pt x="96977" y="79095"/>
                </a:lnTo>
                <a:lnTo>
                  <a:pt x="144918" y="104609"/>
                </a:lnTo>
                <a:lnTo>
                  <a:pt x="192125" y="128447"/>
                </a:lnTo>
                <a:lnTo>
                  <a:pt x="238323" y="150018"/>
                </a:lnTo>
                <a:lnTo>
                  <a:pt x="283235" y="168732"/>
                </a:lnTo>
                <a:lnTo>
                  <a:pt x="326585" y="183997"/>
                </a:lnTo>
                <a:lnTo>
                  <a:pt x="368096" y="195224"/>
                </a:lnTo>
                <a:lnTo>
                  <a:pt x="407493" y="201822"/>
                </a:lnTo>
                <a:lnTo>
                  <a:pt x="444500" y="203200"/>
                </a:lnTo>
                <a:lnTo>
                  <a:pt x="482547" y="194141"/>
                </a:lnTo>
                <a:lnTo>
                  <a:pt x="517577" y="172708"/>
                </a:lnTo>
                <a:lnTo>
                  <a:pt x="549980" y="142757"/>
                </a:lnTo>
                <a:lnTo>
                  <a:pt x="580149" y="108141"/>
                </a:lnTo>
                <a:lnTo>
                  <a:pt x="608476" y="72715"/>
                </a:lnTo>
                <a:lnTo>
                  <a:pt x="635352" y="40334"/>
                </a:lnTo>
                <a:lnTo>
                  <a:pt x="661170" y="14851"/>
                </a:lnTo>
                <a:lnTo>
                  <a:pt x="686322" y="121"/>
                </a:lnTo>
                <a:lnTo>
                  <a:pt x="711200" y="0"/>
                </a:lnTo>
                <a:lnTo>
                  <a:pt x="766216" y="57571"/>
                </a:lnTo>
                <a:lnTo>
                  <a:pt x="792292" y="107351"/>
                </a:lnTo>
                <a:lnTo>
                  <a:pt x="816768" y="164107"/>
                </a:lnTo>
                <a:lnTo>
                  <a:pt x="839161" y="222575"/>
                </a:lnTo>
                <a:lnTo>
                  <a:pt x="858986" y="277490"/>
                </a:lnTo>
                <a:lnTo>
                  <a:pt x="875760" y="323586"/>
                </a:lnTo>
                <a:lnTo>
                  <a:pt x="889000" y="355600"/>
                </a:lnTo>
              </a:path>
            </a:pathLst>
          </a:custGeom>
          <a:ln w="1143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EB700B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>
                <a:solidFill>
                  <a:srgbClr val="000000"/>
                </a:solidFill>
                <a:latin typeface="Comic Sans MS"/>
                <a:cs typeface="Comic Sans MS"/>
              </a:rPr>
              <a:t>#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>
                <a:solidFill>
                  <a:srgbClr val="000000"/>
                </a:solidFill>
                <a:latin typeface="Comic Sans MS"/>
                <a:cs typeface="Comic Sans MS"/>
              </a:rPr>
              <a:t>#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7.png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image" Target="../media/image4.png" /><Relationship Id="rId8" Type="http://schemas.openxmlformats.org/officeDocument/2006/relationships/image" Target="../media/image5.png" /><Relationship Id="rId9" Type="http://schemas.openxmlformats.org/officeDocument/2006/relationships/image" Target="../media/image6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7814173" y="111357"/>
            <a:ext cx="1130300" cy="2043430"/>
          </a:xfrm>
          <a:custGeom>
            <a:rect l="l" t="t" r="r" b="b"/>
            <a:pathLst>
              <a:path w="1130300" h="2043430">
                <a:moveTo>
                  <a:pt x="1130193" y="2043209"/>
                </a:moveTo>
                <a:lnTo>
                  <a:pt x="1086505" y="2035242"/>
                </a:lnTo>
                <a:lnTo>
                  <a:pt x="923085" y="1845775"/>
                </a:lnTo>
                <a:lnTo>
                  <a:pt x="757578" y="1720996"/>
                </a:lnTo>
                <a:lnTo>
                  <a:pt x="0" y="61658"/>
                </a:lnTo>
                <a:lnTo>
                  <a:pt x="114858" y="0"/>
                </a:lnTo>
                <a:lnTo>
                  <a:pt x="342562" y="10708"/>
                </a:lnTo>
                <a:lnTo>
                  <a:pt x="1084348" y="1650561"/>
                </a:lnTo>
                <a:lnTo>
                  <a:pt x="1061571" y="1804511"/>
                </a:lnTo>
                <a:lnTo>
                  <a:pt x="1130193" y="2043209"/>
                </a:lnTo>
                <a:close/>
              </a:path>
            </a:pathLst>
          </a:custGeom>
          <a:solidFill>
            <a:srgbClr val="703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7866585" y="231074"/>
            <a:ext cx="972819" cy="1530350"/>
          </a:xfrm>
          <a:custGeom>
            <a:rect l="l" t="t" r="r" b="b"/>
            <a:pathLst>
              <a:path w="972819" h="1530350">
                <a:moveTo>
                  <a:pt x="972272" y="1394944"/>
                </a:moveTo>
                <a:lnTo>
                  <a:pt x="797722" y="1415495"/>
                </a:lnTo>
                <a:lnTo>
                  <a:pt x="662631" y="1530199"/>
                </a:lnTo>
                <a:lnTo>
                  <a:pt x="0" y="75397"/>
                </a:lnTo>
                <a:lnTo>
                  <a:pt x="90171" y="33164"/>
                </a:lnTo>
                <a:lnTo>
                  <a:pt x="340281" y="0"/>
                </a:lnTo>
                <a:lnTo>
                  <a:pt x="972272" y="1394944"/>
                </a:lnTo>
                <a:close/>
              </a:path>
            </a:pathLst>
          </a:custGeom>
          <a:solidFill>
            <a:srgbClr val="FFB8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38100" y="5564187"/>
            <a:ext cx="1729105" cy="1030605"/>
          </a:xfrm>
          <a:custGeom>
            <a:rect l="l" t="t" r="r" b="b"/>
            <a:pathLst>
              <a:path w="1729105" h="1030603">
                <a:moveTo>
                  <a:pt x="1103260" y="705644"/>
                </a:moveTo>
                <a:lnTo>
                  <a:pt x="883055" y="705644"/>
                </a:lnTo>
                <a:lnTo>
                  <a:pt x="780614" y="375443"/>
                </a:lnTo>
                <a:lnTo>
                  <a:pt x="524115" y="350043"/>
                </a:lnTo>
                <a:lnTo>
                  <a:pt x="744085" y="226218"/>
                </a:lnTo>
                <a:lnTo>
                  <a:pt x="705173" y="84137"/>
                </a:lnTo>
                <a:lnTo>
                  <a:pt x="760761" y="22225"/>
                </a:lnTo>
                <a:lnTo>
                  <a:pt x="861614" y="0"/>
                </a:lnTo>
                <a:lnTo>
                  <a:pt x="968025" y="25400"/>
                </a:lnTo>
                <a:lnTo>
                  <a:pt x="1013290" y="167481"/>
                </a:lnTo>
                <a:lnTo>
                  <a:pt x="1726886" y="167481"/>
                </a:lnTo>
                <a:lnTo>
                  <a:pt x="1698611" y="261937"/>
                </a:lnTo>
                <a:lnTo>
                  <a:pt x="1056966" y="378618"/>
                </a:lnTo>
                <a:lnTo>
                  <a:pt x="1103260" y="705644"/>
                </a:lnTo>
                <a:close/>
              </a:path>
              <a:path w="1729105" h="1030603">
                <a:moveTo>
                  <a:pt x="1726886" y="167481"/>
                </a:moveTo>
                <a:lnTo>
                  <a:pt x="1013290" y="167481"/>
                </a:lnTo>
                <a:lnTo>
                  <a:pt x="1666846" y="79375"/>
                </a:lnTo>
                <a:lnTo>
                  <a:pt x="1728787" y="161131"/>
                </a:lnTo>
                <a:lnTo>
                  <a:pt x="1726886" y="167481"/>
                </a:lnTo>
                <a:close/>
              </a:path>
              <a:path w="1729105" h="1030603">
                <a:moveTo>
                  <a:pt x="904496" y="1022350"/>
                </a:moveTo>
                <a:lnTo>
                  <a:pt x="43676" y="618331"/>
                </a:lnTo>
                <a:lnTo>
                  <a:pt x="0" y="504825"/>
                </a:lnTo>
                <a:lnTo>
                  <a:pt x="36529" y="404018"/>
                </a:lnTo>
                <a:lnTo>
                  <a:pt x="111970" y="372268"/>
                </a:lnTo>
                <a:lnTo>
                  <a:pt x="883055" y="705644"/>
                </a:lnTo>
                <a:lnTo>
                  <a:pt x="1103260" y="705644"/>
                </a:lnTo>
                <a:lnTo>
                  <a:pt x="1127642" y="877887"/>
                </a:lnTo>
                <a:lnTo>
                  <a:pt x="1256815" y="996950"/>
                </a:lnTo>
                <a:lnTo>
                  <a:pt x="1094289" y="996950"/>
                </a:lnTo>
                <a:lnTo>
                  <a:pt x="904496" y="1022350"/>
                </a:lnTo>
                <a:close/>
              </a:path>
              <a:path w="1729105" h="1030603">
                <a:moveTo>
                  <a:pt x="1246759" y="1030287"/>
                </a:moveTo>
                <a:lnTo>
                  <a:pt x="1094289" y="996950"/>
                </a:lnTo>
                <a:lnTo>
                  <a:pt x="1256815" y="996950"/>
                </a:lnTo>
                <a:lnTo>
                  <a:pt x="1260259" y="1000125"/>
                </a:lnTo>
                <a:lnTo>
                  <a:pt x="1246759" y="1030287"/>
                </a:lnTo>
                <a:close/>
              </a:path>
            </a:pathLst>
          </a:custGeom>
          <a:solidFill>
            <a:srgbClr val="F8F8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1622425" y="5686424"/>
            <a:ext cx="113030" cy="205104"/>
          </a:xfrm>
          <a:custGeom>
            <a:rect l="l" t="t" r="r" b="b"/>
            <a:pathLst>
              <a:path w="113030" h="205102">
                <a:moveTo>
                  <a:pt x="6305" y="204787"/>
                </a:moveTo>
                <a:lnTo>
                  <a:pt x="0" y="5556"/>
                </a:lnTo>
                <a:lnTo>
                  <a:pt x="94583" y="0"/>
                </a:lnTo>
                <a:lnTo>
                  <a:pt x="112712" y="184943"/>
                </a:lnTo>
                <a:lnTo>
                  <a:pt x="6305" y="204787"/>
                </a:lnTo>
                <a:close/>
              </a:path>
            </a:pathLst>
          </a:custGeom>
          <a:solidFill>
            <a:srgbClr val="FFEF6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31750" y="5991225"/>
            <a:ext cx="1257300" cy="650875"/>
          </a:xfrm>
          <a:custGeom>
            <a:rect l="l" t="t" r="r" b="b"/>
            <a:pathLst>
              <a:path w="1257300" h="650875">
                <a:moveTo>
                  <a:pt x="907697" y="642947"/>
                </a:moveTo>
                <a:lnTo>
                  <a:pt x="33295" y="236249"/>
                </a:lnTo>
                <a:lnTo>
                  <a:pt x="0" y="118917"/>
                </a:lnTo>
                <a:lnTo>
                  <a:pt x="36466" y="25368"/>
                </a:lnTo>
                <a:lnTo>
                  <a:pt x="108606" y="0"/>
                </a:lnTo>
                <a:lnTo>
                  <a:pt x="1055148" y="411454"/>
                </a:lnTo>
                <a:lnTo>
                  <a:pt x="1132045" y="505795"/>
                </a:lnTo>
                <a:lnTo>
                  <a:pt x="1253233" y="623920"/>
                </a:lnTo>
                <a:lnTo>
                  <a:pt x="1070211" y="623920"/>
                </a:lnTo>
                <a:lnTo>
                  <a:pt x="907697" y="642947"/>
                </a:lnTo>
                <a:close/>
              </a:path>
              <a:path w="1257300" h="650875">
                <a:moveTo>
                  <a:pt x="1240652" y="650875"/>
                </a:moveTo>
                <a:lnTo>
                  <a:pt x="1070211" y="623920"/>
                </a:lnTo>
                <a:lnTo>
                  <a:pt x="1253233" y="623920"/>
                </a:lnTo>
                <a:lnTo>
                  <a:pt x="1257300" y="627884"/>
                </a:lnTo>
                <a:lnTo>
                  <a:pt x="1240652" y="650875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204787" y="6045199"/>
            <a:ext cx="833755" cy="593725"/>
          </a:xfrm>
          <a:custGeom>
            <a:rect l="l" t="t" r="r" b="b"/>
            <a:pathLst>
              <a:path w="833755" h="593725">
                <a:moveTo>
                  <a:pt x="732535" y="593725"/>
                </a:moveTo>
                <a:lnTo>
                  <a:pt x="0" y="258314"/>
                </a:lnTo>
                <a:lnTo>
                  <a:pt x="0" y="100941"/>
                </a:lnTo>
                <a:lnTo>
                  <a:pt x="61971" y="0"/>
                </a:lnTo>
                <a:lnTo>
                  <a:pt x="833437" y="335410"/>
                </a:lnTo>
                <a:lnTo>
                  <a:pt x="746041" y="424429"/>
                </a:lnTo>
                <a:lnTo>
                  <a:pt x="732535" y="593725"/>
                </a:lnTo>
                <a:close/>
              </a:path>
            </a:pathLst>
          </a:custGeom>
          <a:solidFill>
            <a:srgbClr val="FFB8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2" name="bg object 22"/>
          <p:cNvPicPr/>
          <p:nvPr/>
        </p:nvPicPr>
        <p:blipFill>
          <a:blip r:embed="rId6"/>
          <a:stretch>
            <a:fillRect/>
          </a:stretch>
        </p:blipFill>
        <p:spPr>
          <a:xfrm>
            <a:off x="769937" y="5607050"/>
            <a:ext cx="214312" cy="192087"/>
          </a:xfrm>
          <a:prstGeom prst="rect">
            <a:avLst/>
          </a:prstGeom>
        </p:spPr>
      </p:pic>
      <p:sp>
        <p:nvSpPr>
          <p:cNvPr id="23" name="bg object 23"/>
          <p:cNvSpPr/>
          <p:nvPr/>
        </p:nvSpPr>
        <p:spPr>
          <a:xfrm>
            <a:off x="1017588" y="6608762"/>
            <a:ext cx="120650" cy="177800"/>
          </a:xfrm>
          <a:custGeom>
            <a:rect l="l" t="t" r="r" b="b"/>
            <a:pathLst>
              <a:path w="120650" h="177800">
                <a:moveTo>
                  <a:pt x="120650" y="177800"/>
                </a:moveTo>
                <a:lnTo>
                  <a:pt x="0" y="6350"/>
                </a:lnTo>
                <a:lnTo>
                  <a:pt x="57150" y="0"/>
                </a:lnTo>
                <a:lnTo>
                  <a:pt x="120650" y="3175"/>
                </a:lnTo>
                <a:lnTo>
                  <a:pt x="120650" y="177800"/>
                </a:lnTo>
                <a:close/>
              </a:path>
            </a:pathLst>
          </a:custGeom>
          <a:solidFill>
            <a:srgbClr val="00B2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>
            <a:off x="800100" y="5699124"/>
            <a:ext cx="838200" cy="635635"/>
          </a:xfrm>
          <a:custGeom>
            <a:rect l="l" t="t" r="r" b="b"/>
            <a:pathLst>
              <a:path w="838200" h="635635">
                <a:moveTo>
                  <a:pt x="306387" y="635012"/>
                </a:moveTo>
                <a:lnTo>
                  <a:pt x="184150" y="31762"/>
                </a:lnTo>
                <a:lnTo>
                  <a:pt x="69049" y="26987"/>
                </a:lnTo>
                <a:lnTo>
                  <a:pt x="0" y="90665"/>
                </a:lnTo>
                <a:lnTo>
                  <a:pt x="120650" y="565772"/>
                </a:lnTo>
                <a:lnTo>
                  <a:pt x="221449" y="599986"/>
                </a:lnTo>
                <a:lnTo>
                  <a:pt x="306387" y="635012"/>
                </a:lnTo>
                <a:close/>
              </a:path>
              <a:path w="838200" h="635635">
                <a:moveTo>
                  <a:pt x="838200" y="34137"/>
                </a:moveTo>
                <a:lnTo>
                  <a:pt x="809625" y="0"/>
                </a:lnTo>
                <a:lnTo>
                  <a:pt x="260350" y="84137"/>
                </a:lnTo>
                <a:lnTo>
                  <a:pt x="282575" y="276225"/>
                </a:lnTo>
                <a:lnTo>
                  <a:pt x="827874" y="188125"/>
                </a:lnTo>
                <a:lnTo>
                  <a:pt x="838200" y="34137"/>
                </a:lnTo>
                <a:close/>
              </a:path>
            </a:pathLst>
          </a:custGeom>
          <a:solidFill>
            <a:srgbClr val="FFB8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bg object 25"/>
          <p:cNvSpPr/>
          <p:nvPr/>
        </p:nvSpPr>
        <p:spPr>
          <a:xfrm>
            <a:off x="550862" y="5862637"/>
            <a:ext cx="247650" cy="106680"/>
          </a:xfrm>
          <a:custGeom>
            <a:rect l="l" t="t" r="r" b="b"/>
            <a:pathLst>
              <a:path w="247650" h="106679">
                <a:moveTo>
                  <a:pt x="247650" y="106362"/>
                </a:moveTo>
                <a:lnTo>
                  <a:pt x="0" y="61454"/>
                </a:lnTo>
                <a:lnTo>
                  <a:pt x="215900" y="0"/>
                </a:lnTo>
                <a:lnTo>
                  <a:pt x="247650" y="106362"/>
                </a:lnTo>
                <a:close/>
              </a:path>
            </a:pathLst>
          </a:custGeom>
          <a:solidFill>
            <a:srgbClr val="FFEF66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6" name="bg object 26"/>
          <p:cNvPicPr/>
          <p:nvPr/>
        </p:nvPicPr>
        <p:blipFill>
          <a:blip r:embed="rId7"/>
          <a:stretch>
            <a:fillRect/>
          </a:stretch>
        </p:blipFill>
        <p:spPr>
          <a:xfrm>
            <a:off x="792163" y="5694362"/>
            <a:ext cx="249237" cy="138112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8"/>
          <a:stretch>
            <a:fillRect/>
          </a:stretch>
        </p:blipFill>
        <p:spPr>
          <a:xfrm>
            <a:off x="1009650" y="6567487"/>
            <a:ext cx="182562" cy="211137"/>
          </a:xfrm>
          <a:prstGeom prst="rect">
            <a:avLst/>
          </a:prstGeom>
        </p:spPr>
      </p:pic>
      <p:pic>
        <p:nvPicPr>
          <p:cNvPr id="28" name="bg object 28"/>
          <p:cNvPicPr/>
          <p:nvPr/>
        </p:nvPicPr>
        <p:blipFill>
          <a:blip r:embed="rId9"/>
          <a:stretch>
            <a:fillRect/>
          </a:stretch>
        </p:blipFill>
        <p:spPr>
          <a:xfrm>
            <a:off x="1593850" y="5654674"/>
            <a:ext cx="68262" cy="185737"/>
          </a:xfrm>
          <a:prstGeom prst="rect">
            <a:avLst/>
          </a:prstGeom>
        </p:spPr>
      </p:pic>
      <p:sp>
        <p:nvSpPr>
          <p:cNvPr id="29" name="bg object 29"/>
          <p:cNvSpPr/>
          <p:nvPr/>
        </p:nvSpPr>
        <p:spPr>
          <a:xfrm>
            <a:off x="120650" y="5841999"/>
            <a:ext cx="946150" cy="561975"/>
          </a:xfrm>
          <a:custGeom>
            <a:rect l="l" t="t" r="r" b="b"/>
            <a:pathLst>
              <a:path w="946150" h="561975">
                <a:moveTo>
                  <a:pt x="679450" y="504825"/>
                </a:moveTo>
                <a:lnTo>
                  <a:pt x="604189" y="422275"/>
                </a:lnTo>
                <a:lnTo>
                  <a:pt x="426758" y="340525"/>
                </a:lnTo>
                <a:lnTo>
                  <a:pt x="292100" y="327025"/>
                </a:lnTo>
                <a:lnTo>
                  <a:pt x="303187" y="354012"/>
                </a:lnTo>
                <a:lnTo>
                  <a:pt x="418833" y="379412"/>
                </a:lnTo>
                <a:lnTo>
                  <a:pt x="548741" y="435775"/>
                </a:lnTo>
                <a:lnTo>
                  <a:pt x="640626" y="519912"/>
                </a:lnTo>
                <a:lnTo>
                  <a:pt x="550329" y="509587"/>
                </a:lnTo>
                <a:lnTo>
                  <a:pt x="402196" y="442912"/>
                </a:lnTo>
                <a:lnTo>
                  <a:pt x="331698" y="390525"/>
                </a:lnTo>
                <a:lnTo>
                  <a:pt x="376847" y="456412"/>
                </a:lnTo>
                <a:lnTo>
                  <a:pt x="507555" y="541337"/>
                </a:lnTo>
                <a:lnTo>
                  <a:pt x="661225" y="561975"/>
                </a:lnTo>
                <a:lnTo>
                  <a:pt x="674636" y="519912"/>
                </a:lnTo>
                <a:lnTo>
                  <a:pt x="679450" y="504825"/>
                </a:lnTo>
                <a:close/>
              </a:path>
              <a:path w="946150" h="561975">
                <a:moveTo>
                  <a:pt x="944562" y="471487"/>
                </a:moveTo>
                <a:lnTo>
                  <a:pt x="79375" y="82550"/>
                </a:lnTo>
                <a:lnTo>
                  <a:pt x="0" y="103987"/>
                </a:lnTo>
                <a:lnTo>
                  <a:pt x="854075" y="479425"/>
                </a:lnTo>
                <a:lnTo>
                  <a:pt x="944562" y="471487"/>
                </a:lnTo>
                <a:close/>
              </a:path>
              <a:path w="946150" h="561975">
                <a:moveTo>
                  <a:pt x="946150" y="356489"/>
                </a:moveTo>
                <a:lnTo>
                  <a:pt x="860818" y="258470"/>
                </a:lnTo>
                <a:lnTo>
                  <a:pt x="840079" y="151765"/>
                </a:lnTo>
                <a:lnTo>
                  <a:pt x="848855" y="19761"/>
                </a:lnTo>
                <a:lnTo>
                  <a:pt x="795426" y="0"/>
                </a:lnTo>
                <a:lnTo>
                  <a:pt x="776287" y="45059"/>
                </a:lnTo>
                <a:lnTo>
                  <a:pt x="800201" y="271919"/>
                </a:lnTo>
                <a:lnTo>
                  <a:pt x="853643" y="377825"/>
                </a:lnTo>
                <a:lnTo>
                  <a:pt x="946150" y="35648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30" name="bg object 30"/>
          <p:cNvPicPr/>
          <p:nvPr/>
        </p:nvPicPr>
        <p:blipFill>
          <a:blip r:embed="rId10"/>
          <a:stretch>
            <a:fillRect/>
          </a:stretch>
        </p:blipFill>
        <p:spPr>
          <a:xfrm>
            <a:off x="1062038" y="6426199"/>
            <a:ext cx="119062" cy="138112"/>
          </a:xfrm>
          <a:prstGeom prst="rect">
            <a:avLst/>
          </a:prstGeom>
        </p:spPr>
      </p:pic>
      <p:sp>
        <p:nvSpPr>
          <p:cNvPr id="31" name="bg object 31"/>
          <p:cNvSpPr/>
          <p:nvPr/>
        </p:nvSpPr>
        <p:spPr>
          <a:xfrm>
            <a:off x="7937" y="5540374"/>
            <a:ext cx="1784350" cy="1076325"/>
          </a:xfrm>
          <a:custGeom>
            <a:rect l="l" t="t" r="r" b="b"/>
            <a:pathLst>
              <a:path w="1784350" h="1076325">
                <a:moveTo>
                  <a:pt x="1062037" y="655650"/>
                </a:moveTo>
                <a:lnTo>
                  <a:pt x="1058062" y="540893"/>
                </a:lnTo>
                <a:lnTo>
                  <a:pt x="1038225" y="419760"/>
                </a:lnTo>
                <a:lnTo>
                  <a:pt x="988212" y="301028"/>
                </a:lnTo>
                <a:lnTo>
                  <a:pt x="959637" y="254000"/>
                </a:lnTo>
                <a:lnTo>
                  <a:pt x="909637" y="275526"/>
                </a:lnTo>
                <a:lnTo>
                  <a:pt x="969962" y="408609"/>
                </a:lnTo>
                <a:lnTo>
                  <a:pt x="999324" y="507428"/>
                </a:lnTo>
                <a:lnTo>
                  <a:pt x="1001712" y="655650"/>
                </a:lnTo>
                <a:lnTo>
                  <a:pt x="1062037" y="655650"/>
                </a:lnTo>
                <a:close/>
              </a:path>
              <a:path w="1784350" h="1076325">
                <a:moveTo>
                  <a:pt x="1784350" y="220560"/>
                </a:moveTo>
                <a:lnTo>
                  <a:pt x="1772424" y="138417"/>
                </a:lnTo>
                <a:lnTo>
                  <a:pt x="1758950" y="121666"/>
                </a:lnTo>
                <a:lnTo>
                  <a:pt x="1746199" y="105829"/>
                </a:lnTo>
                <a:lnTo>
                  <a:pt x="1746199" y="191846"/>
                </a:lnTo>
                <a:lnTo>
                  <a:pt x="1722361" y="269201"/>
                </a:lnTo>
                <a:lnTo>
                  <a:pt x="1094600" y="379666"/>
                </a:lnTo>
                <a:lnTo>
                  <a:pt x="1060221" y="220141"/>
                </a:lnTo>
                <a:lnTo>
                  <a:pt x="1213307" y="196735"/>
                </a:lnTo>
                <a:lnTo>
                  <a:pt x="1142250" y="244132"/>
                </a:lnTo>
                <a:lnTo>
                  <a:pt x="1219555" y="259130"/>
                </a:lnTo>
                <a:lnTo>
                  <a:pt x="1349463" y="225983"/>
                </a:lnTo>
                <a:lnTo>
                  <a:pt x="1461846" y="225983"/>
                </a:lnTo>
                <a:lnTo>
                  <a:pt x="1343888" y="270967"/>
                </a:lnTo>
                <a:lnTo>
                  <a:pt x="1243469" y="283591"/>
                </a:lnTo>
                <a:lnTo>
                  <a:pt x="1130300" y="283591"/>
                </a:lnTo>
                <a:lnTo>
                  <a:pt x="1182890" y="320675"/>
                </a:lnTo>
                <a:lnTo>
                  <a:pt x="1307223" y="315150"/>
                </a:lnTo>
                <a:lnTo>
                  <a:pt x="1463446" y="275704"/>
                </a:lnTo>
                <a:lnTo>
                  <a:pt x="1510944" y="225983"/>
                </a:lnTo>
                <a:lnTo>
                  <a:pt x="1519237" y="217297"/>
                </a:lnTo>
                <a:lnTo>
                  <a:pt x="1483372" y="185737"/>
                </a:lnTo>
                <a:lnTo>
                  <a:pt x="1331937" y="184150"/>
                </a:lnTo>
                <a:lnTo>
                  <a:pt x="1252207" y="190779"/>
                </a:lnTo>
                <a:lnTo>
                  <a:pt x="1704086" y="121666"/>
                </a:lnTo>
                <a:lnTo>
                  <a:pt x="1746199" y="191846"/>
                </a:lnTo>
                <a:lnTo>
                  <a:pt x="1746199" y="105829"/>
                </a:lnTo>
                <a:lnTo>
                  <a:pt x="1722361" y="76200"/>
                </a:lnTo>
                <a:lnTo>
                  <a:pt x="1051242" y="178460"/>
                </a:lnTo>
                <a:lnTo>
                  <a:pt x="1023226" y="48425"/>
                </a:lnTo>
                <a:lnTo>
                  <a:pt x="1022540" y="45250"/>
                </a:lnTo>
                <a:lnTo>
                  <a:pt x="910272" y="0"/>
                </a:lnTo>
                <a:lnTo>
                  <a:pt x="769340" y="30162"/>
                </a:lnTo>
                <a:lnTo>
                  <a:pt x="704850" y="98425"/>
                </a:lnTo>
                <a:lnTo>
                  <a:pt x="740841" y="225526"/>
                </a:lnTo>
                <a:lnTo>
                  <a:pt x="716749" y="235800"/>
                </a:lnTo>
                <a:lnTo>
                  <a:pt x="713574" y="274840"/>
                </a:lnTo>
                <a:lnTo>
                  <a:pt x="512762" y="356895"/>
                </a:lnTo>
                <a:lnTo>
                  <a:pt x="512762" y="399122"/>
                </a:lnTo>
                <a:lnTo>
                  <a:pt x="738187" y="402310"/>
                </a:lnTo>
                <a:lnTo>
                  <a:pt x="766762" y="436562"/>
                </a:lnTo>
                <a:lnTo>
                  <a:pt x="800214" y="435127"/>
                </a:lnTo>
                <a:lnTo>
                  <a:pt x="878420" y="711200"/>
                </a:lnTo>
                <a:lnTo>
                  <a:pt x="948486" y="733425"/>
                </a:lnTo>
                <a:lnTo>
                  <a:pt x="782281" y="169379"/>
                </a:lnTo>
                <a:lnTo>
                  <a:pt x="782281" y="371830"/>
                </a:lnTo>
                <a:lnTo>
                  <a:pt x="604837" y="362470"/>
                </a:lnTo>
                <a:lnTo>
                  <a:pt x="761746" y="299339"/>
                </a:lnTo>
                <a:lnTo>
                  <a:pt x="782281" y="371830"/>
                </a:lnTo>
                <a:lnTo>
                  <a:pt x="782281" y="169379"/>
                </a:lnTo>
                <a:lnTo>
                  <a:pt x="765352" y="111925"/>
                </a:lnTo>
                <a:lnTo>
                  <a:pt x="799592" y="58737"/>
                </a:lnTo>
                <a:lnTo>
                  <a:pt x="884796" y="48425"/>
                </a:lnTo>
                <a:lnTo>
                  <a:pt x="987501" y="77000"/>
                </a:lnTo>
                <a:lnTo>
                  <a:pt x="1130401" y="785012"/>
                </a:lnTo>
                <a:lnTo>
                  <a:pt x="1086637" y="796137"/>
                </a:lnTo>
                <a:lnTo>
                  <a:pt x="1142199" y="904875"/>
                </a:lnTo>
                <a:lnTo>
                  <a:pt x="1252537" y="1020762"/>
                </a:lnTo>
                <a:lnTo>
                  <a:pt x="1121562" y="1002512"/>
                </a:lnTo>
                <a:lnTo>
                  <a:pt x="967574" y="1023937"/>
                </a:lnTo>
                <a:lnTo>
                  <a:pt x="971588" y="1005687"/>
                </a:lnTo>
                <a:lnTo>
                  <a:pt x="996149" y="893762"/>
                </a:lnTo>
                <a:lnTo>
                  <a:pt x="1062037" y="804862"/>
                </a:lnTo>
                <a:lnTo>
                  <a:pt x="985037" y="815975"/>
                </a:lnTo>
                <a:lnTo>
                  <a:pt x="924712" y="900112"/>
                </a:lnTo>
                <a:lnTo>
                  <a:pt x="904074" y="1005687"/>
                </a:lnTo>
                <a:lnTo>
                  <a:pt x="233286" y="693051"/>
                </a:lnTo>
                <a:lnTo>
                  <a:pt x="220662" y="566381"/>
                </a:lnTo>
                <a:lnTo>
                  <a:pt x="287337" y="457962"/>
                </a:lnTo>
                <a:lnTo>
                  <a:pt x="252412" y="444500"/>
                </a:lnTo>
                <a:lnTo>
                  <a:pt x="175412" y="528396"/>
                </a:lnTo>
                <a:lnTo>
                  <a:pt x="160337" y="626529"/>
                </a:lnTo>
                <a:lnTo>
                  <a:pt x="176022" y="666356"/>
                </a:lnTo>
                <a:lnTo>
                  <a:pt x="84924" y="623887"/>
                </a:lnTo>
                <a:lnTo>
                  <a:pt x="63500" y="548487"/>
                </a:lnTo>
                <a:lnTo>
                  <a:pt x="81749" y="453237"/>
                </a:lnTo>
                <a:lnTo>
                  <a:pt x="172237" y="377825"/>
                </a:lnTo>
                <a:lnTo>
                  <a:pt x="123825" y="377825"/>
                </a:lnTo>
                <a:lnTo>
                  <a:pt x="49999" y="419100"/>
                </a:lnTo>
                <a:lnTo>
                  <a:pt x="0" y="542925"/>
                </a:lnTo>
                <a:lnTo>
                  <a:pt x="53174" y="661987"/>
                </a:lnTo>
                <a:lnTo>
                  <a:pt x="938212" y="1066012"/>
                </a:lnTo>
                <a:lnTo>
                  <a:pt x="1128712" y="1040612"/>
                </a:lnTo>
                <a:lnTo>
                  <a:pt x="1282700" y="1076325"/>
                </a:lnTo>
                <a:lnTo>
                  <a:pt x="1316431" y="1040612"/>
                </a:lnTo>
                <a:lnTo>
                  <a:pt x="1332166" y="1023937"/>
                </a:lnTo>
                <a:lnTo>
                  <a:pt x="1335176" y="1020762"/>
                </a:lnTo>
                <a:lnTo>
                  <a:pt x="1336675" y="1019175"/>
                </a:lnTo>
                <a:lnTo>
                  <a:pt x="1211008" y="919759"/>
                </a:lnTo>
                <a:lnTo>
                  <a:pt x="1101369" y="411073"/>
                </a:lnTo>
                <a:lnTo>
                  <a:pt x="1754149" y="301104"/>
                </a:lnTo>
                <a:lnTo>
                  <a:pt x="1784350" y="2205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bg object 32"/>
          <p:cNvSpPr/>
          <p:nvPr/>
        </p:nvSpPr>
        <p:spPr>
          <a:xfrm>
            <a:off x="8680437" y="2116149"/>
            <a:ext cx="386080" cy="4309745"/>
          </a:xfrm>
          <a:custGeom>
            <a:rect l="l" t="t" r="r" b="b"/>
            <a:pathLst>
              <a:path w="386079" h="4309745">
                <a:moveTo>
                  <a:pt x="385762" y="0"/>
                </a:moveTo>
                <a:lnTo>
                  <a:pt x="301459" y="335064"/>
                </a:lnTo>
                <a:lnTo>
                  <a:pt x="204495" y="478777"/>
                </a:lnTo>
                <a:lnTo>
                  <a:pt x="94056" y="566115"/>
                </a:lnTo>
                <a:lnTo>
                  <a:pt x="60325" y="750316"/>
                </a:lnTo>
                <a:lnTo>
                  <a:pt x="73393" y="917854"/>
                </a:lnTo>
                <a:lnTo>
                  <a:pt x="204495" y="1260055"/>
                </a:lnTo>
                <a:lnTo>
                  <a:pt x="233591" y="1387094"/>
                </a:lnTo>
                <a:lnTo>
                  <a:pt x="216725" y="1476032"/>
                </a:lnTo>
                <a:lnTo>
                  <a:pt x="136626" y="1546694"/>
                </a:lnTo>
                <a:lnTo>
                  <a:pt x="115557" y="1643557"/>
                </a:lnTo>
                <a:lnTo>
                  <a:pt x="136626" y="1787271"/>
                </a:lnTo>
                <a:lnTo>
                  <a:pt x="229374" y="2018322"/>
                </a:lnTo>
                <a:lnTo>
                  <a:pt x="251294" y="2209673"/>
                </a:lnTo>
                <a:lnTo>
                  <a:pt x="225577" y="2338298"/>
                </a:lnTo>
                <a:lnTo>
                  <a:pt x="110718" y="2484615"/>
                </a:lnTo>
                <a:lnTo>
                  <a:pt x="33731" y="2537815"/>
                </a:lnTo>
                <a:lnTo>
                  <a:pt x="0" y="2698775"/>
                </a:lnTo>
                <a:lnTo>
                  <a:pt x="13068" y="2845181"/>
                </a:lnTo>
                <a:lnTo>
                  <a:pt x="144170" y="3144215"/>
                </a:lnTo>
                <a:lnTo>
                  <a:pt x="173266" y="3255226"/>
                </a:lnTo>
                <a:lnTo>
                  <a:pt x="156400" y="3332937"/>
                </a:lnTo>
                <a:lnTo>
                  <a:pt x="76301" y="3394697"/>
                </a:lnTo>
                <a:lnTo>
                  <a:pt x="55232" y="3479342"/>
                </a:lnTo>
                <a:lnTo>
                  <a:pt x="76301" y="3604920"/>
                </a:lnTo>
                <a:lnTo>
                  <a:pt x="169049" y="3806825"/>
                </a:lnTo>
                <a:lnTo>
                  <a:pt x="190969" y="3974046"/>
                </a:lnTo>
                <a:lnTo>
                  <a:pt x="165252" y="4086441"/>
                </a:lnTo>
                <a:lnTo>
                  <a:pt x="33731" y="4232846"/>
                </a:lnTo>
                <a:lnTo>
                  <a:pt x="42583" y="4309161"/>
                </a:lnTo>
                <a:lnTo>
                  <a:pt x="144170" y="4224515"/>
                </a:lnTo>
                <a:lnTo>
                  <a:pt x="224269" y="4120438"/>
                </a:lnTo>
                <a:lnTo>
                  <a:pt x="258000" y="3925468"/>
                </a:lnTo>
                <a:lnTo>
                  <a:pt x="220472" y="3744379"/>
                </a:lnTo>
                <a:lnTo>
                  <a:pt x="131533" y="3555657"/>
                </a:lnTo>
                <a:lnTo>
                  <a:pt x="126898" y="3464763"/>
                </a:lnTo>
                <a:lnTo>
                  <a:pt x="228485" y="3367633"/>
                </a:lnTo>
                <a:lnTo>
                  <a:pt x="224269" y="3193478"/>
                </a:lnTo>
                <a:lnTo>
                  <a:pt x="114668" y="2921495"/>
                </a:lnTo>
                <a:lnTo>
                  <a:pt x="67449" y="2767469"/>
                </a:lnTo>
                <a:lnTo>
                  <a:pt x="72085" y="2621064"/>
                </a:lnTo>
                <a:lnTo>
                  <a:pt x="165252" y="2565565"/>
                </a:lnTo>
                <a:lnTo>
                  <a:pt x="249986" y="2467737"/>
                </a:lnTo>
                <a:lnTo>
                  <a:pt x="313220" y="2308148"/>
                </a:lnTo>
                <a:lnTo>
                  <a:pt x="325437" y="2043112"/>
                </a:lnTo>
                <a:lnTo>
                  <a:pt x="308724" y="2101138"/>
                </a:lnTo>
                <a:lnTo>
                  <a:pt x="280797" y="1946859"/>
                </a:lnTo>
                <a:lnTo>
                  <a:pt x="191858" y="1730895"/>
                </a:lnTo>
                <a:lnTo>
                  <a:pt x="187223" y="1626882"/>
                </a:lnTo>
                <a:lnTo>
                  <a:pt x="288810" y="1515732"/>
                </a:lnTo>
                <a:lnTo>
                  <a:pt x="284594" y="1316431"/>
                </a:lnTo>
                <a:lnTo>
                  <a:pt x="174993" y="1005192"/>
                </a:lnTo>
                <a:lnTo>
                  <a:pt x="127774" y="828929"/>
                </a:lnTo>
                <a:lnTo>
                  <a:pt x="132410" y="661390"/>
                </a:lnTo>
                <a:lnTo>
                  <a:pt x="225577" y="597865"/>
                </a:lnTo>
                <a:lnTo>
                  <a:pt x="310311" y="485914"/>
                </a:lnTo>
                <a:lnTo>
                  <a:pt x="373545" y="303301"/>
                </a:lnTo>
                <a:lnTo>
                  <a:pt x="385762" y="0"/>
                </a:lnTo>
                <a:close/>
              </a:path>
            </a:pathLst>
          </a:custGeom>
          <a:solidFill>
            <a:srgbClr val="703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bg object 33"/>
          <p:cNvSpPr/>
          <p:nvPr/>
        </p:nvSpPr>
        <p:spPr>
          <a:xfrm>
            <a:off x="8491263" y="1775417"/>
            <a:ext cx="342900" cy="354965"/>
          </a:xfrm>
          <a:custGeom>
            <a:rect l="l" t="t" r="r" b="b"/>
            <a:pathLst>
              <a:path w="342900" h="354964">
                <a:moveTo>
                  <a:pt x="331094" y="354759"/>
                </a:moveTo>
                <a:lnTo>
                  <a:pt x="152737" y="153747"/>
                </a:lnTo>
                <a:lnTo>
                  <a:pt x="0" y="42163"/>
                </a:lnTo>
                <a:lnTo>
                  <a:pt x="25505" y="0"/>
                </a:lnTo>
                <a:lnTo>
                  <a:pt x="189227" y="137534"/>
                </a:lnTo>
                <a:lnTo>
                  <a:pt x="342550" y="323627"/>
                </a:lnTo>
                <a:lnTo>
                  <a:pt x="331094" y="35475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bg object 34"/>
          <p:cNvSpPr/>
          <p:nvPr/>
        </p:nvSpPr>
        <p:spPr>
          <a:xfrm>
            <a:off x="7852561" y="103261"/>
            <a:ext cx="280035" cy="146050"/>
          </a:xfrm>
          <a:custGeom>
            <a:rect l="l" t="t" r="r" b="b"/>
            <a:pathLst>
              <a:path w="280034" h="146050">
                <a:moveTo>
                  <a:pt x="279571" y="105068"/>
                </a:moveTo>
                <a:lnTo>
                  <a:pt x="155742" y="113212"/>
                </a:lnTo>
                <a:lnTo>
                  <a:pt x="0" y="145618"/>
                </a:lnTo>
                <a:lnTo>
                  <a:pt x="39500" y="109449"/>
                </a:lnTo>
                <a:lnTo>
                  <a:pt x="196031" y="59988"/>
                </a:lnTo>
                <a:lnTo>
                  <a:pt x="224695" y="22119"/>
                </a:lnTo>
                <a:lnTo>
                  <a:pt x="279571" y="105068"/>
                </a:lnTo>
                <a:close/>
              </a:path>
              <a:path w="280034" h="146050">
                <a:moveTo>
                  <a:pt x="224695" y="22119"/>
                </a:moveTo>
                <a:lnTo>
                  <a:pt x="196031" y="59988"/>
                </a:lnTo>
                <a:lnTo>
                  <a:pt x="91210" y="33600"/>
                </a:lnTo>
                <a:lnTo>
                  <a:pt x="210062" y="0"/>
                </a:lnTo>
                <a:lnTo>
                  <a:pt x="224695" y="2211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bg object 35"/>
          <p:cNvSpPr/>
          <p:nvPr/>
        </p:nvSpPr>
        <p:spPr>
          <a:xfrm>
            <a:off x="7728877" y="40207"/>
            <a:ext cx="1169670" cy="2087245"/>
          </a:xfrm>
          <a:custGeom>
            <a:rect l="l" t="t" r="r" b="b"/>
            <a:pathLst>
              <a:path w="1169670" h="2087245">
                <a:moveTo>
                  <a:pt x="697064" y="1120851"/>
                </a:moveTo>
                <a:lnTo>
                  <a:pt x="681050" y="1060513"/>
                </a:lnTo>
                <a:lnTo>
                  <a:pt x="644245" y="921804"/>
                </a:lnTo>
                <a:lnTo>
                  <a:pt x="545147" y="696798"/>
                </a:lnTo>
                <a:lnTo>
                  <a:pt x="464426" y="556158"/>
                </a:lnTo>
                <a:lnTo>
                  <a:pt x="387858" y="483095"/>
                </a:lnTo>
                <a:lnTo>
                  <a:pt x="328930" y="482282"/>
                </a:lnTo>
                <a:lnTo>
                  <a:pt x="324065" y="549579"/>
                </a:lnTo>
                <a:lnTo>
                  <a:pt x="375221" y="521347"/>
                </a:lnTo>
                <a:lnTo>
                  <a:pt x="463118" y="634695"/>
                </a:lnTo>
                <a:lnTo>
                  <a:pt x="555091" y="797941"/>
                </a:lnTo>
                <a:lnTo>
                  <a:pt x="631393" y="1026833"/>
                </a:lnTo>
                <a:lnTo>
                  <a:pt x="622477" y="1137881"/>
                </a:lnTo>
                <a:lnTo>
                  <a:pt x="550011" y="1073467"/>
                </a:lnTo>
                <a:lnTo>
                  <a:pt x="425284" y="827036"/>
                </a:lnTo>
                <a:lnTo>
                  <a:pt x="346748" y="569264"/>
                </a:lnTo>
                <a:lnTo>
                  <a:pt x="329907" y="601814"/>
                </a:lnTo>
                <a:lnTo>
                  <a:pt x="368401" y="759815"/>
                </a:lnTo>
                <a:lnTo>
                  <a:pt x="475208" y="1002753"/>
                </a:lnTo>
                <a:lnTo>
                  <a:pt x="588530" y="1170571"/>
                </a:lnTo>
                <a:lnTo>
                  <a:pt x="660958" y="1195705"/>
                </a:lnTo>
                <a:lnTo>
                  <a:pt x="697064" y="1120851"/>
                </a:lnTo>
                <a:close/>
              </a:path>
              <a:path w="1169670" h="2087245">
                <a:moveTo>
                  <a:pt x="1169568" y="2086851"/>
                </a:moveTo>
                <a:lnTo>
                  <a:pt x="1098384" y="1844268"/>
                </a:lnTo>
                <a:lnTo>
                  <a:pt x="1116266" y="1713738"/>
                </a:lnTo>
                <a:lnTo>
                  <a:pt x="1120190" y="1685112"/>
                </a:lnTo>
                <a:lnTo>
                  <a:pt x="1106068" y="1654073"/>
                </a:lnTo>
                <a:lnTo>
                  <a:pt x="1049832" y="1530515"/>
                </a:lnTo>
                <a:lnTo>
                  <a:pt x="1012786" y="1449108"/>
                </a:lnTo>
                <a:lnTo>
                  <a:pt x="935507" y="1279309"/>
                </a:lnTo>
                <a:lnTo>
                  <a:pt x="935507" y="1415173"/>
                </a:lnTo>
                <a:lnTo>
                  <a:pt x="815098" y="1426019"/>
                </a:lnTo>
                <a:lnTo>
                  <a:pt x="673481" y="1513954"/>
                </a:lnTo>
                <a:lnTo>
                  <a:pt x="627570" y="1413979"/>
                </a:lnTo>
                <a:lnTo>
                  <a:pt x="725525" y="1341196"/>
                </a:lnTo>
                <a:lnTo>
                  <a:pt x="898677" y="1333982"/>
                </a:lnTo>
                <a:lnTo>
                  <a:pt x="935507" y="1415173"/>
                </a:lnTo>
                <a:lnTo>
                  <a:pt x="935507" y="1279309"/>
                </a:lnTo>
                <a:lnTo>
                  <a:pt x="871575" y="1138834"/>
                </a:lnTo>
                <a:lnTo>
                  <a:pt x="871575" y="1274216"/>
                </a:lnTo>
                <a:lnTo>
                  <a:pt x="729488" y="1303921"/>
                </a:lnTo>
                <a:lnTo>
                  <a:pt x="607060" y="1369301"/>
                </a:lnTo>
                <a:lnTo>
                  <a:pt x="195160" y="472160"/>
                </a:lnTo>
                <a:lnTo>
                  <a:pt x="288086" y="400646"/>
                </a:lnTo>
                <a:lnTo>
                  <a:pt x="470115" y="388861"/>
                </a:lnTo>
                <a:lnTo>
                  <a:pt x="871575" y="1274216"/>
                </a:lnTo>
                <a:lnTo>
                  <a:pt x="871575" y="1138834"/>
                </a:lnTo>
                <a:lnTo>
                  <a:pt x="445731" y="203123"/>
                </a:lnTo>
                <a:lnTo>
                  <a:pt x="445731" y="335102"/>
                </a:lnTo>
                <a:lnTo>
                  <a:pt x="283413" y="357898"/>
                </a:lnTo>
                <a:lnTo>
                  <a:pt x="174967" y="428193"/>
                </a:lnTo>
                <a:lnTo>
                  <a:pt x="145186" y="363347"/>
                </a:lnTo>
                <a:lnTo>
                  <a:pt x="220129" y="299885"/>
                </a:lnTo>
                <a:lnTo>
                  <a:pt x="413804" y="264706"/>
                </a:lnTo>
                <a:lnTo>
                  <a:pt x="445731" y="335102"/>
                </a:lnTo>
                <a:lnTo>
                  <a:pt x="445731" y="203123"/>
                </a:lnTo>
                <a:lnTo>
                  <a:pt x="361962" y="19050"/>
                </a:lnTo>
                <a:lnTo>
                  <a:pt x="127939" y="0"/>
                </a:lnTo>
                <a:lnTo>
                  <a:pt x="0" y="95885"/>
                </a:lnTo>
                <a:lnTo>
                  <a:pt x="131991" y="60286"/>
                </a:lnTo>
                <a:lnTo>
                  <a:pt x="322605" y="63538"/>
                </a:lnTo>
                <a:lnTo>
                  <a:pt x="394906" y="223024"/>
                </a:lnTo>
                <a:lnTo>
                  <a:pt x="193065" y="262305"/>
                </a:lnTo>
                <a:lnTo>
                  <a:pt x="122999" y="315010"/>
                </a:lnTo>
                <a:lnTo>
                  <a:pt x="85140" y="232524"/>
                </a:lnTo>
                <a:lnTo>
                  <a:pt x="42887" y="231190"/>
                </a:lnTo>
                <a:lnTo>
                  <a:pt x="710438" y="1711312"/>
                </a:lnTo>
                <a:lnTo>
                  <a:pt x="724827" y="1625777"/>
                </a:lnTo>
                <a:lnTo>
                  <a:pt x="692746" y="1555927"/>
                </a:lnTo>
                <a:lnTo>
                  <a:pt x="765289" y="1484312"/>
                </a:lnTo>
                <a:lnTo>
                  <a:pt x="949490" y="1445996"/>
                </a:lnTo>
                <a:lnTo>
                  <a:pt x="974090" y="1500238"/>
                </a:lnTo>
                <a:lnTo>
                  <a:pt x="823798" y="1558124"/>
                </a:lnTo>
                <a:lnTo>
                  <a:pt x="750912" y="1638465"/>
                </a:lnTo>
                <a:lnTo>
                  <a:pt x="878192" y="1577213"/>
                </a:lnTo>
                <a:lnTo>
                  <a:pt x="998651" y="1598129"/>
                </a:lnTo>
                <a:lnTo>
                  <a:pt x="816546" y="1674596"/>
                </a:lnTo>
                <a:lnTo>
                  <a:pt x="748855" y="1773415"/>
                </a:lnTo>
                <a:lnTo>
                  <a:pt x="976198" y="1677492"/>
                </a:lnTo>
                <a:lnTo>
                  <a:pt x="935316" y="1747431"/>
                </a:lnTo>
                <a:lnTo>
                  <a:pt x="1041209" y="1739760"/>
                </a:lnTo>
                <a:lnTo>
                  <a:pt x="979500" y="1789404"/>
                </a:lnTo>
                <a:lnTo>
                  <a:pt x="1030033" y="1827657"/>
                </a:lnTo>
                <a:lnTo>
                  <a:pt x="915568" y="1864474"/>
                </a:lnTo>
                <a:lnTo>
                  <a:pt x="959345" y="1897608"/>
                </a:lnTo>
                <a:lnTo>
                  <a:pt x="1060843" y="1868538"/>
                </a:lnTo>
                <a:lnTo>
                  <a:pt x="1112672" y="2030742"/>
                </a:lnTo>
                <a:lnTo>
                  <a:pt x="1097280" y="2084832"/>
                </a:lnTo>
                <a:lnTo>
                  <a:pt x="1169568" y="208685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bg object 36"/>
          <p:cNvSpPr/>
          <p:nvPr/>
        </p:nvSpPr>
        <p:spPr>
          <a:xfrm>
            <a:off x="7731125" y="133350"/>
            <a:ext cx="66675" cy="152400"/>
          </a:xfrm>
          <a:custGeom>
            <a:rect l="l" t="t" r="r" b="b"/>
            <a:pathLst>
              <a:path w="66675" h="152400">
                <a:moveTo>
                  <a:pt x="0" y="0"/>
                </a:moveTo>
                <a:lnTo>
                  <a:pt x="66675" y="152399"/>
                </a:lnTo>
              </a:path>
            </a:pathLst>
          </a:custGeom>
          <a:ln w="381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174107" y="2289552"/>
            <a:ext cx="1244600" cy="3911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EB700B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67690" y="1876107"/>
            <a:ext cx="7811134" cy="27311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220140" y="6254204"/>
            <a:ext cx="362648" cy="38456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200" b="0" i="0">
                <a:solidFill>
                  <a:srgbClr val="898989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>
                <a:solidFill>
                  <a:srgbClr val="000000"/>
                </a:solidFill>
                <a:latin typeface="Comic Sans MS"/>
                <a:cs typeface="Comic Sans MS"/>
              </a:rPr>
              <a:t>#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1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1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1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1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710730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0637" y="12700"/>
            <a:ext cx="8896350" cy="6780530"/>
            <a:chOff x="20637" y="12700"/>
            <a:chExt cx="8896350" cy="6780530"/>
          </a:xfrm>
        </p:grpSpPr>
        <p:sp>
          <p:nvSpPr>
            <p:cNvPr id="3" name="object 3"/>
            <p:cNvSpPr/>
            <p:nvPr/>
          </p:nvSpPr>
          <p:spPr>
            <a:xfrm>
              <a:off x="20637" y="12700"/>
              <a:ext cx="8896350" cy="6780530"/>
            </a:xfrm>
            <a:custGeom>
              <a:rect l="l" t="t" r="r" b="b"/>
              <a:pathLst>
                <a:path w="8896350" h="6780530">
                  <a:moveTo>
                    <a:pt x="4842204" y="6780210"/>
                  </a:moveTo>
                  <a:lnTo>
                    <a:pt x="0" y="1826666"/>
                  </a:lnTo>
                  <a:lnTo>
                    <a:pt x="6299999" y="0"/>
                  </a:lnTo>
                  <a:lnTo>
                    <a:pt x="8896349" y="2107692"/>
                  </a:lnTo>
                  <a:lnTo>
                    <a:pt x="4842204" y="6780210"/>
                  </a:lnTo>
                  <a:close/>
                </a:path>
              </a:pathLst>
            </a:custGeom>
            <a:solidFill>
              <a:srgbClr val="FFE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80987" y="280987"/>
              <a:ext cx="3571875" cy="1622425"/>
            </a:xfrm>
            <a:custGeom>
              <a:rect l="l" t="t" r="r" b="b"/>
              <a:pathLst>
                <a:path w="3571875" h="1622425">
                  <a:moveTo>
                    <a:pt x="2564192" y="1602731"/>
                  </a:moveTo>
                  <a:lnTo>
                    <a:pt x="125960" y="607392"/>
                  </a:lnTo>
                  <a:lnTo>
                    <a:pt x="0" y="325248"/>
                  </a:lnTo>
                  <a:lnTo>
                    <a:pt x="103467" y="78373"/>
                  </a:lnTo>
                  <a:lnTo>
                    <a:pt x="319399" y="0"/>
                  </a:lnTo>
                  <a:lnTo>
                    <a:pt x="2501212" y="822918"/>
                  </a:lnTo>
                  <a:lnTo>
                    <a:pt x="3193993" y="1246133"/>
                  </a:lnTo>
                  <a:lnTo>
                    <a:pt x="3562059" y="1540032"/>
                  </a:lnTo>
                  <a:lnTo>
                    <a:pt x="3099523" y="1540032"/>
                  </a:lnTo>
                  <a:lnTo>
                    <a:pt x="2564192" y="1602731"/>
                  </a:lnTo>
                  <a:close/>
                </a:path>
                <a:path w="3571875" h="1622425">
                  <a:moveTo>
                    <a:pt x="3531387" y="1622324"/>
                  </a:moveTo>
                  <a:lnTo>
                    <a:pt x="3099523" y="1540032"/>
                  </a:lnTo>
                  <a:lnTo>
                    <a:pt x="3562059" y="1540032"/>
                  </a:lnTo>
                  <a:lnTo>
                    <a:pt x="3571875" y="1547870"/>
                  </a:lnTo>
                  <a:lnTo>
                    <a:pt x="3531387" y="1622324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3524" y="414337"/>
              <a:ext cx="3562350" cy="1598930"/>
            </a:xfrm>
            <a:custGeom>
              <a:rect l="l" t="t" r="r" b="b"/>
              <a:pathLst>
                <a:path w="3562350" h="1598930">
                  <a:moveTo>
                    <a:pt x="2571809" y="1579140"/>
                  </a:moveTo>
                  <a:lnTo>
                    <a:pt x="94337" y="580251"/>
                  </a:lnTo>
                  <a:lnTo>
                    <a:pt x="0" y="292072"/>
                  </a:lnTo>
                  <a:lnTo>
                    <a:pt x="103321" y="62308"/>
                  </a:lnTo>
                  <a:lnTo>
                    <a:pt x="307718" y="0"/>
                  </a:lnTo>
                  <a:lnTo>
                    <a:pt x="2989588" y="1010572"/>
                  </a:lnTo>
                  <a:lnTo>
                    <a:pt x="3207462" y="1242283"/>
                  </a:lnTo>
                  <a:lnTo>
                    <a:pt x="3550827" y="1532409"/>
                  </a:lnTo>
                  <a:lnTo>
                    <a:pt x="3032264" y="1532409"/>
                  </a:lnTo>
                  <a:lnTo>
                    <a:pt x="2571809" y="1579140"/>
                  </a:lnTo>
                  <a:close/>
                </a:path>
                <a:path w="3562350" h="1598930">
                  <a:moveTo>
                    <a:pt x="3515181" y="1598612"/>
                  </a:moveTo>
                  <a:lnTo>
                    <a:pt x="3032264" y="1532409"/>
                  </a:lnTo>
                  <a:lnTo>
                    <a:pt x="3550827" y="1532409"/>
                  </a:lnTo>
                  <a:lnTo>
                    <a:pt x="3562350" y="1542145"/>
                  </a:lnTo>
                  <a:lnTo>
                    <a:pt x="3515181" y="159861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52474" y="546099"/>
              <a:ext cx="2362200" cy="1459230"/>
            </a:xfrm>
            <a:custGeom>
              <a:rect l="l" t="t" r="r" b="b"/>
              <a:pathLst>
                <a:path w="2362200" h="1459230">
                  <a:moveTo>
                    <a:pt x="2076213" y="1458912"/>
                  </a:moveTo>
                  <a:lnTo>
                    <a:pt x="0" y="634734"/>
                  </a:lnTo>
                  <a:lnTo>
                    <a:pt x="0" y="248034"/>
                  </a:lnTo>
                  <a:lnTo>
                    <a:pt x="175644" y="0"/>
                  </a:lnTo>
                  <a:lnTo>
                    <a:pt x="2362200" y="824178"/>
                  </a:lnTo>
                  <a:lnTo>
                    <a:pt x="2114495" y="1042917"/>
                  </a:lnTo>
                  <a:lnTo>
                    <a:pt x="2076213" y="1458912"/>
                  </a:lnTo>
                  <a:close/>
                </a:path>
              </a:pathLst>
            </a:custGeom>
            <a:solidFill>
              <a:srgbClr val="FFB8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249" y="234962"/>
              <a:ext cx="3787775" cy="1716405"/>
            </a:xfrm>
            <a:custGeom>
              <a:rect l="l" t="t" r="r" b="b"/>
              <a:pathLst>
                <a:path w="3787775" h="1716405">
                  <a:moveTo>
                    <a:pt x="2244725" y="1053236"/>
                  </a:moveTo>
                  <a:lnTo>
                    <a:pt x="2031619" y="850201"/>
                  </a:lnTo>
                  <a:lnTo>
                    <a:pt x="1529130" y="649135"/>
                  </a:lnTo>
                  <a:lnTo>
                    <a:pt x="1147762" y="615937"/>
                  </a:lnTo>
                  <a:lnTo>
                    <a:pt x="1179169" y="682320"/>
                  </a:lnTo>
                  <a:lnTo>
                    <a:pt x="1506689" y="744791"/>
                  </a:lnTo>
                  <a:lnTo>
                    <a:pt x="1874596" y="883399"/>
                  </a:lnTo>
                  <a:lnTo>
                    <a:pt x="2134806" y="1090333"/>
                  </a:lnTo>
                  <a:lnTo>
                    <a:pt x="1879079" y="1064945"/>
                  </a:lnTo>
                  <a:lnTo>
                    <a:pt x="1459585" y="900963"/>
                  </a:lnTo>
                  <a:lnTo>
                    <a:pt x="1259928" y="772121"/>
                  </a:lnTo>
                  <a:lnTo>
                    <a:pt x="1387805" y="934148"/>
                  </a:lnTo>
                  <a:lnTo>
                    <a:pt x="1757934" y="1143038"/>
                  </a:lnTo>
                  <a:lnTo>
                    <a:pt x="2193137" y="1193787"/>
                  </a:lnTo>
                  <a:lnTo>
                    <a:pt x="2231110" y="1090333"/>
                  </a:lnTo>
                  <a:lnTo>
                    <a:pt x="2244725" y="1053236"/>
                  </a:lnTo>
                  <a:close/>
                </a:path>
                <a:path w="3787775" h="1716405">
                  <a:moveTo>
                    <a:pt x="3787775" y="1575676"/>
                  </a:moveTo>
                  <a:lnTo>
                    <a:pt x="3549358" y="1412125"/>
                  </a:lnTo>
                  <a:lnTo>
                    <a:pt x="3549358" y="1579575"/>
                  </a:lnTo>
                  <a:lnTo>
                    <a:pt x="3178225" y="1534718"/>
                  </a:lnTo>
                  <a:lnTo>
                    <a:pt x="3176524" y="1534934"/>
                  </a:lnTo>
                  <a:lnTo>
                    <a:pt x="3218777" y="1412722"/>
                  </a:lnTo>
                  <a:lnTo>
                    <a:pt x="3286810" y="1340497"/>
                  </a:lnTo>
                  <a:lnTo>
                    <a:pt x="3549358" y="1579575"/>
                  </a:lnTo>
                  <a:lnTo>
                    <a:pt x="3549358" y="1412125"/>
                  </a:lnTo>
                  <a:lnTo>
                    <a:pt x="3378416" y="1294853"/>
                  </a:lnTo>
                  <a:lnTo>
                    <a:pt x="3211969" y="998448"/>
                  </a:lnTo>
                  <a:lnTo>
                    <a:pt x="3079254" y="1027696"/>
                  </a:lnTo>
                  <a:lnTo>
                    <a:pt x="3217303" y="1261948"/>
                  </a:lnTo>
                  <a:lnTo>
                    <a:pt x="3077426" y="1377378"/>
                  </a:lnTo>
                  <a:lnTo>
                    <a:pt x="3001086" y="1556105"/>
                  </a:lnTo>
                  <a:lnTo>
                    <a:pt x="2741866" y="1587373"/>
                  </a:lnTo>
                  <a:lnTo>
                    <a:pt x="2753220" y="1542516"/>
                  </a:lnTo>
                  <a:lnTo>
                    <a:pt x="2822841" y="1267561"/>
                  </a:lnTo>
                  <a:lnTo>
                    <a:pt x="3009531" y="1049147"/>
                  </a:lnTo>
                  <a:lnTo>
                    <a:pt x="2791358" y="1076452"/>
                  </a:lnTo>
                  <a:lnTo>
                    <a:pt x="2620403" y="1283157"/>
                  </a:lnTo>
                  <a:lnTo>
                    <a:pt x="2561933" y="1542516"/>
                  </a:lnTo>
                  <a:lnTo>
                    <a:pt x="661136" y="774433"/>
                  </a:lnTo>
                  <a:lnTo>
                    <a:pt x="625208" y="462711"/>
                  </a:lnTo>
                  <a:lnTo>
                    <a:pt x="780440" y="244297"/>
                  </a:lnTo>
                  <a:lnTo>
                    <a:pt x="2739212" y="990587"/>
                  </a:lnTo>
                  <a:lnTo>
                    <a:pt x="2995612" y="971092"/>
                  </a:lnTo>
                  <a:lnTo>
                    <a:pt x="673011" y="66141"/>
                  </a:lnTo>
                  <a:lnTo>
                    <a:pt x="673011" y="203365"/>
                  </a:lnTo>
                  <a:lnTo>
                    <a:pt x="496824" y="369455"/>
                  </a:lnTo>
                  <a:lnTo>
                    <a:pt x="454025" y="610374"/>
                  </a:lnTo>
                  <a:lnTo>
                    <a:pt x="498868" y="708863"/>
                  </a:lnTo>
                  <a:lnTo>
                    <a:pt x="240677" y="604520"/>
                  </a:lnTo>
                  <a:lnTo>
                    <a:pt x="179946" y="419265"/>
                  </a:lnTo>
                  <a:lnTo>
                    <a:pt x="231686" y="185254"/>
                  </a:lnTo>
                  <a:lnTo>
                    <a:pt x="367652" y="87020"/>
                  </a:lnTo>
                  <a:lnTo>
                    <a:pt x="673011" y="203365"/>
                  </a:lnTo>
                  <a:lnTo>
                    <a:pt x="673011" y="66141"/>
                  </a:lnTo>
                  <a:lnTo>
                    <a:pt x="544017" y="15875"/>
                  </a:lnTo>
                  <a:lnTo>
                    <a:pt x="428815" y="42837"/>
                  </a:lnTo>
                  <a:lnTo>
                    <a:pt x="488099" y="0"/>
                  </a:lnTo>
                  <a:lnTo>
                    <a:pt x="350888" y="0"/>
                  </a:lnTo>
                  <a:lnTo>
                    <a:pt x="141706" y="101396"/>
                  </a:lnTo>
                  <a:lnTo>
                    <a:pt x="0" y="405612"/>
                  </a:lnTo>
                  <a:lnTo>
                    <a:pt x="150710" y="698131"/>
                  </a:lnTo>
                  <a:lnTo>
                    <a:pt x="2658643" y="1690725"/>
                  </a:lnTo>
                  <a:lnTo>
                    <a:pt x="3198469" y="1628330"/>
                  </a:lnTo>
                  <a:lnTo>
                    <a:pt x="3634829" y="1716087"/>
                  </a:lnTo>
                  <a:lnTo>
                    <a:pt x="3730421" y="1628330"/>
                  </a:lnTo>
                  <a:lnTo>
                    <a:pt x="3775037" y="1587373"/>
                  </a:lnTo>
                  <a:lnTo>
                    <a:pt x="3783533" y="1579575"/>
                  </a:lnTo>
                  <a:lnTo>
                    <a:pt x="3787775" y="157567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834553" y="4530474"/>
              <a:ext cx="885190" cy="673735"/>
            </a:xfrm>
            <a:custGeom>
              <a:rect l="l" t="t" r="r" b="b"/>
              <a:pathLst>
                <a:path w="885190" h="673735">
                  <a:moveTo>
                    <a:pt x="148096" y="426016"/>
                  </a:moveTo>
                  <a:lnTo>
                    <a:pt x="752535" y="0"/>
                  </a:lnTo>
                  <a:lnTo>
                    <a:pt x="840129" y="13222"/>
                  </a:lnTo>
                  <a:lnTo>
                    <a:pt x="885111" y="75448"/>
                  </a:lnTo>
                  <a:lnTo>
                    <a:pt x="872264" y="138604"/>
                  </a:lnTo>
                  <a:lnTo>
                    <a:pt x="347940" y="530163"/>
                  </a:lnTo>
                  <a:lnTo>
                    <a:pt x="141897" y="629768"/>
                  </a:lnTo>
                  <a:lnTo>
                    <a:pt x="15559" y="672144"/>
                  </a:lnTo>
                  <a:lnTo>
                    <a:pt x="84093" y="562495"/>
                  </a:lnTo>
                  <a:lnTo>
                    <a:pt x="148096" y="426016"/>
                  </a:lnTo>
                  <a:close/>
                </a:path>
                <a:path w="885190" h="673735">
                  <a:moveTo>
                    <a:pt x="0" y="652307"/>
                  </a:moveTo>
                  <a:lnTo>
                    <a:pt x="84093" y="562495"/>
                  </a:lnTo>
                  <a:lnTo>
                    <a:pt x="15559" y="672144"/>
                  </a:lnTo>
                  <a:lnTo>
                    <a:pt x="12190" y="673274"/>
                  </a:lnTo>
                  <a:lnTo>
                    <a:pt x="0" y="652307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7813327" y="4504211"/>
              <a:ext cx="880744" cy="675005"/>
            </a:xfrm>
            <a:custGeom>
              <a:rect l="l" t="t" r="r" b="b"/>
              <a:pathLst>
                <a:path w="880744" h="675004">
                  <a:moveTo>
                    <a:pt x="144462" y="434537"/>
                  </a:moveTo>
                  <a:lnTo>
                    <a:pt x="755294" y="0"/>
                  </a:lnTo>
                  <a:lnTo>
                    <a:pt x="839640" y="21634"/>
                  </a:lnTo>
                  <a:lnTo>
                    <a:pt x="880449" y="81186"/>
                  </a:lnTo>
                  <a:lnTo>
                    <a:pt x="865395" y="139125"/>
                  </a:lnTo>
                  <a:lnTo>
                    <a:pt x="221440" y="620309"/>
                  </a:lnTo>
                  <a:lnTo>
                    <a:pt x="132588" y="636564"/>
                  </a:lnTo>
                  <a:lnTo>
                    <a:pt x="10888" y="673636"/>
                  </a:lnTo>
                  <a:lnTo>
                    <a:pt x="87684" y="550769"/>
                  </a:lnTo>
                  <a:lnTo>
                    <a:pt x="144462" y="434537"/>
                  </a:lnTo>
                  <a:close/>
                </a:path>
                <a:path w="880744" h="675004">
                  <a:moveTo>
                    <a:pt x="0" y="655085"/>
                  </a:moveTo>
                  <a:lnTo>
                    <a:pt x="87684" y="550769"/>
                  </a:lnTo>
                  <a:lnTo>
                    <a:pt x="10888" y="673636"/>
                  </a:lnTo>
                  <a:lnTo>
                    <a:pt x="6804" y="674880"/>
                  </a:lnTo>
                  <a:lnTo>
                    <a:pt x="0" y="655085"/>
                  </a:lnTo>
                  <a:close/>
                </a:path>
              </a:pathLst>
            </a:custGeom>
            <a:solidFill>
              <a:srgbClr val="703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956695" y="4567615"/>
              <a:ext cx="638810" cy="531495"/>
            </a:xfrm>
            <a:custGeom>
              <a:rect l="l" t="t" r="r" b="b"/>
              <a:pathLst>
                <a:path w="638809" h="531495">
                  <a:moveTo>
                    <a:pt x="0" y="366247"/>
                  </a:moveTo>
                  <a:lnTo>
                    <a:pt x="509178" y="0"/>
                  </a:lnTo>
                  <a:lnTo>
                    <a:pt x="603734" y="59101"/>
                  </a:lnTo>
                  <a:lnTo>
                    <a:pt x="638358" y="138649"/>
                  </a:lnTo>
                  <a:lnTo>
                    <a:pt x="112830" y="531056"/>
                  </a:lnTo>
                  <a:lnTo>
                    <a:pt x="96047" y="438901"/>
                  </a:lnTo>
                  <a:lnTo>
                    <a:pt x="0" y="366247"/>
                  </a:lnTo>
                  <a:close/>
                </a:path>
              </a:pathLst>
            </a:custGeom>
            <a:solidFill>
              <a:srgbClr val="FFB8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927151" y="5047167"/>
              <a:ext cx="66017" cy="122739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7820266" y="4509401"/>
              <a:ext cx="911860" cy="728980"/>
            </a:xfrm>
            <a:custGeom>
              <a:rect l="l" t="t" r="r" b="b"/>
              <a:pathLst>
                <a:path w="911859" h="728979">
                  <a:moveTo>
                    <a:pt x="911479" y="88849"/>
                  </a:moveTo>
                  <a:lnTo>
                    <a:pt x="858253" y="8877"/>
                  </a:lnTo>
                  <a:lnTo>
                    <a:pt x="764565" y="0"/>
                  </a:lnTo>
                  <a:lnTo>
                    <a:pt x="150812" y="443153"/>
                  </a:lnTo>
                  <a:lnTo>
                    <a:pt x="86055" y="580631"/>
                  </a:lnTo>
                  <a:lnTo>
                    <a:pt x="0" y="670687"/>
                  </a:lnTo>
                  <a:lnTo>
                    <a:pt x="7239" y="706729"/>
                  </a:lnTo>
                  <a:lnTo>
                    <a:pt x="10617" y="723557"/>
                  </a:lnTo>
                  <a:lnTo>
                    <a:pt x="11264" y="726757"/>
                  </a:lnTo>
                  <a:lnTo>
                    <a:pt x="11582" y="728357"/>
                  </a:lnTo>
                  <a:lnTo>
                    <a:pt x="140754" y="674141"/>
                  </a:lnTo>
                  <a:lnTo>
                    <a:pt x="237718" y="679881"/>
                  </a:lnTo>
                  <a:lnTo>
                    <a:pt x="250253" y="643953"/>
                  </a:lnTo>
                  <a:lnTo>
                    <a:pt x="161747" y="640549"/>
                  </a:lnTo>
                  <a:lnTo>
                    <a:pt x="45961" y="671245"/>
                  </a:lnTo>
                  <a:lnTo>
                    <a:pt x="111887" y="590105"/>
                  </a:lnTo>
                  <a:lnTo>
                    <a:pt x="163703" y="478637"/>
                  </a:lnTo>
                  <a:lnTo>
                    <a:pt x="172961" y="488162"/>
                  </a:lnTo>
                  <a:lnTo>
                    <a:pt x="229730" y="546595"/>
                  </a:lnTo>
                  <a:lnTo>
                    <a:pt x="255346" y="624154"/>
                  </a:lnTo>
                  <a:lnTo>
                    <a:pt x="281012" y="568274"/>
                  </a:lnTo>
                  <a:lnTo>
                    <a:pt x="255917" y="496227"/>
                  </a:lnTo>
                  <a:lnTo>
                    <a:pt x="201307" y="442823"/>
                  </a:lnTo>
                  <a:lnTo>
                    <a:pt x="774065" y="35598"/>
                  </a:lnTo>
                  <a:lnTo>
                    <a:pt x="828268" y="49441"/>
                  </a:lnTo>
                  <a:lnTo>
                    <a:pt x="877684" y="97396"/>
                  </a:lnTo>
                  <a:lnTo>
                    <a:pt x="881608" y="146011"/>
                  </a:lnTo>
                  <a:lnTo>
                    <a:pt x="311315" y="570826"/>
                  </a:lnTo>
                  <a:lnTo>
                    <a:pt x="278003" y="634657"/>
                  </a:lnTo>
                  <a:lnTo>
                    <a:pt x="873963" y="197777"/>
                  </a:lnTo>
                  <a:lnTo>
                    <a:pt x="883500" y="169316"/>
                  </a:lnTo>
                  <a:lnTo>
                    <a:pt x="884885" y="186423"/>
                  </a:lnTo>
                  <a:lnTo>
                    <a:pt x="905217" y="153898"/>
                  </a:lnTo>
                  <a:lnTo>
                    <a:pt x="911479" y="8884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479706" y="4587805"/>
              <a:ext cx="151560" cy="155341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8163035" y="4756282"/>
              <a:ext cx="295275" cy="196215"/>
            </a:xfrm>
            <a:custGeom>
              <a:rect l="l" t="t" r="r" b="b"/>
              <a:pathLst>
                <a:path w="295275" h="196214">
                  <a:moveTo>
                    <a:pt x="19445" y="187362"/>
                  </a:moveTo>
                  <a:lnTo>
                    <a:pt x="33702" y="164553"/>
                  </a:lnTo>
                  <a:lnTo>
                    <a:pt x="122360" y="134257"/>
                  </a:lnTo>
                  <a:lnTo>
                    <a:pt x="210404" y="68111"/>
                  </a:lnTo>
                  <a:lnTo>
                    <a:pt x="274025" y="0"/>
                  </a:lnTo>
                  <a:lnTo>
                    <a:pt x="294755" y="2613"/>
                  </a:lnTo>
                  <a:lnTo>
                    <a:pt x="230260" y="87910"/>
                  </a:lnTo>
                  <a:lnTo>
                    <a:pt x="107155" y="176474"/>
                  </a:lnTo>
                  <a:lnTo>
                    <a:pt x="26416" y="196204"/>
                  </a:lnTo>
                  <a:lnTo>
                    <a:pt x="19445" y="187362"/>
                  </a:lnTo>
                  <a:close/>
                </a:path>
                <a:path w="295275" h="196214">
                  <a:moveTo>
                    <a:pt x="0" y="162699"/>
                  </a:moveTo>
                  <a:lnTo>
                    <a:pt x="76723" y="67310"/>
                  </a:lnTo>
                  <a:lnTo>
                    <a:pt x="182126" y="11275"/>
                  </a:lnTo>
                  <a:lnTo>
                    <a:pt x="240312" y="5528"/>
                  </a:lnTo>
                  <a:lnTo>
                    <a:pt x="179540" y="33303"/>
                  </a:lnTo>
                  <a:lnTo>
                    <a:pt x="77709" y="107826"/>
                  </a:lnTo>
                  <a:lnTo>
                    <a:pt x="33702" y="164553"/>
                  </a:lnTo>
                  <a:lnTo>
                    <a:pt x="19445" y="187362"/>
                  </a:lnTo>
                  <a:lnTo>
                    <a:pt x="0" y="16269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901699" y="5054600"/>
              <a:ext cx="6807200" cy="723900"/>
            </a:xfrm>
            <a:custGeom>
              <a:rect l="l" t="t" r="r" b="b"/>
              <a:pathLst>
                <a:path w="6807200" h="723900">
                  <a:moveTo>
                    <a:pt x="0" y="0"/>
                  </a:moveTo>
                  <a:lnTo>
                    <a:pt x="55112" y="18784"/>
                  </a:lnTo>
                  <a:lnTo>
                    <a:pt x="123349" y="43994"/>
                  </a:lnTo>
                  <a:lnTo>
                    <a:pt x="161851" y="58633"/>
                  </a:lnTo>
                  <a:lnTo>
                    <a:pt x="202990" y="74427"/>
                  </a:lnTo>
                  <a:lnTo>
                    <a:pt x="246551" y="91226"/>
                  </a:lnTo>
                  <a:lnTo>
                    <a:pt x="292318" y="108878"/>
                  </a:lnTo>
                  <a:lnTo>
                    <a:pt x="340077" y="127235"/>
                  </a:lnTo>
                  <a:lnTo>
                    <a:pt x="389613" y="146144"/>
                  </a:lnTo>
                  <a:lnTo>
                    <a:pt x="440711" y="165456"/>
                  </a:lnTo>
                  <a:lnTo>
                    <a:pt x="493157" y="185021"/>
                  </a:lnTo>
                  <a:lnTo>
                    <a:pt x="546734" y="204687"/>
                  </a:lnTo>
                  <a:lnTo>
                    <a:pt x="601230" y="224304"/>
                  </a:lnTo>
                  <a:lnTo>
                    <a:pt x="656427" y="243721"/>
                  </a:lnTo>
                  <a:lnTo>
                    <a:pt x="712113" y="262789"/>
                  </a:lnTo>
                  <a:lnTo>
                    <a:pt x="768072" y="281356"/>
                  </a:lnTo>
                  <a:lnTo>
                    <a:pt x="824088" y="299273"/>
                  </a:lnTo>
                  <a:lnTo>
                    <a:pt x="879948" y="316388"/>
                  </a:lnTo>
                  <a:lnTo>
                    <a:pt x="935436" y="332551"/>
                  </a:lnTo>
                  <a:lnTo>
                    <a:pt x="990338" y="347612"/>
                  </a:lnTo>
                  <a:lnTo>
                    <a:pt x="1044439" y="361420"/>
                  </a:lnTo>
                  <a:lnTo>
                    <a:pt x="1097523" y="373825"/>
                  </a:lnTo>
                  <a:lnTo>
                    <a:pt x="1149376" y="384676"/>
                  </a:lnTo>
                  <a:lnTo>
                    <a:pt x="1199783" y="393822"/>
                  </a:lnTo>
                  <a:lnTo>
                    <a:pt x="1248529" y="401114"/>
                  </a:lnTo>
                  <a:lnTo>
                    <a:pt x="1295400" y="406400"/>
                  </a:lnTo>
                  <a:lnTo>
                    <a:pt x="1347393" y="409715"/>
                  </a:lnTo>
                  <a:lnTo>
                    <a:pt x="1400100" y="410299"/>
                  </a:lnTo>
                  <a:lnTo>
                    <a:pt x="1453390" y="408397"/>
                  </a:lnTo>
                  <a:lnTo>
                    <a:pt x="1507132" y="404254"/>
                  </a:lnTo>
                  <a:lnTo>
                    <a:pt x="1561197" y="398116"/>
                  </a:lnTo>
                  <a:lnTo>
                    <a:pt x="1615454" y="390227"/>
                  </a:lnTo>
                  <a:lnTo>
                    <a:pt x="1669774" y="380834"/>
                  </a:lnTo>
                  <a:lnTo>
                    <a:pt x="1724025" y="370181"/>
                  </a:lnTo>
                  <a:lnTo>
                    <a:pt x="1778077" y="358514"/>
                  </a:lnTo>
                  <a:lnTo>
                    <a:pt x="1831801" y="346078"/>
                  </a:lnTo>
                  <a:lnTo>
                    <a:pt x="1885066" y="333119"/>
                  </a:lnTo>
                  <a:lnTo>
                    <a:pt x="1937742" y="319881"/>
                  </a:lnTo>
                  <a:lnTo>
                    <a:pt x="1989698" y="306610"/>
                  </a:lnTo>
                  <a:lnTo>
                    <a:pt x="2040805" y="293551"/>
                  </a:lnTo>
                  <a:lnTo>
                    <a:pt x="2090932" y="280950"/>
                  </a:lnTo>
                  <a:lnTo>
                    <a:pt x="2139950" y="269051"/>
                  </a:lnTo>
                  <a:lnTo>
                    <a:pt x="2187726" y="258101"/>
                  </a:lnTo>
                  <a:lnTo>
                    <a:pt x="2234133" y="248344"/>
                  </a:lnTo>
                  <a:lnTo>
                    <a:pt x="2279039" y="240026"/>
                  </a:lnTo>
                  <a:lnTo>
                    <a:pt x="2322314" y="233391"/>
                  </a:lnTo>
                  <a:lnTo>
                    <a:pt x="2363827" y="228686"/>
                  </a:lnTo>
                  <a:lnTo>
                    <a:pt x="2403450" y="226156"/>
                  </a:lnTo>
                  <a:lnTo>
                    <a:pt x="2441051" y="226045"/>
                  </a:lnTo>
                  <a:lnTo>
                    <a:pt x="2476500" y="228600"/>
                  </a:lnTo>
                  <a:lnTo>
                    <a:pt x="2524751" y="237950"/>
                  </a:lnTo>
                  <a:lnTo>
                    <a:pt x="2567012" y="253476"/>
                  </a:lnTo>
                  <a:lnTo>
                    <a:pt x="2604027" y="274242"/>
                  </a:lnTo>
                  <a:lnTo>
                    <a:pt x="2636539" y="299318"/>
                  </a:lnTo>
                  <a:lnTo>
                    <a:pt x="2665294" y="327770"/>
                  </a:lnTo>
                  <a:lnTo>
                    <a:pt x="2691035" y="358666"/>
                  </a:lnTo>
                  <a:lnTo>
                    <a:pt x="2714507" y="391074"/>
                  </a:lnTo>
                  <a:lnTo>
                    <a:pt x="2736453" y="424061"/>
                  </a:lnTo>
                  <a:lnTo>
                    <a:pt x="2757617" y="456694"/>
                  </a:lnTo>
                  <a:lnTo>
                    <a:pt x="2778745" y="488041"/>
                  </a:lnTo>
                  <a:lnTo>
                    <a:pt x="2823864" y="543148"/>
                  </a:lnTo>
                  <a:lnTo>
                    <a:pt x="2877765" y="581921"/>
                  </a:lnTo>
                  <a:lnTo>
                    <a:pt x="2946400" y="596900"/>
                  </a:lnTo>
                  <a:lnTo>
                    <a:pt x="3003837" y="587701"/>
                  </a:lnTo>
                  <a:lnTo>
                    <a:pt x="3058724" y="561886"/>
                  </a:lnTo>
                  <a:lnTo>
                    <a:pt x="3113175" y="523486"/>
                  </a:lnTo>
                  <a:lnTo>
                    <a:pt x="3169304" y="476533"/>
                  </a:lnTo>
                  <a:lnTo>
                    <a:pt x="3198659" y="451109"/>
                  </a:lnTo>
                  <a:lnTo>
                    <a:pt x="3229227" y="425059"/>
                  </a:lnTo>
                  <a:lnTo>
                    <a:pt x="3261271" y="398886"/>
                  </a:lnTo>
                  <a:lnTo>
                    <a:pt x="3295057" y="373095"/>
                  </a:lnTo>
                  <a:lnTo>
                    <a:pt x="3330848" y="348189"/>
                  </a:lnTo>
                  <a:lnTo>
                    <a:pt x="3368910" y="324673"/>
                  </a:lnTo>
                  <a:lnTo>
                    <a:pt x="3409505" y="303050"/>
                  </a:lnTo>
                  <a:lnTo>
                    <a:pt x="3452899" y="283825"/>
                  </a:lnTo>
                  <a:lnTo>
                    <a:pt x="3499356" y="267501"/>
                  </a:lnTo>
                  <a:lnTo>
                    <a:pt x="3549140" y="254583"/>
                  </a:lnTo>
                  <a:lnTo>
                    <a:pt x="3602516" y="245574"/>
                  </a:lnTo>
                  <a:lnTo>
                    <a:pt x="3659748" y="240978"/>
                  </a:lnTo>
                  <a:lnTo>
                    <a:pt x="3721100" y="241300"/>
                  </a:lnTo>
                  <a:lnTo>
                    <a:pt x="3793219" y="247870"/>
                  </a:lnTo>
                  <a:lnTo>
                    <a:pt x="3831943" y="253563"/>
                  </a:lnTo>
                  <a:lnTo>
                    <a:pt x="3872319" y="260737"/>
                  </a:lnTo>
                  <a:lnTo>
                    <a:pt x="3914258" y="269300"/>
                  </a:lnTo>
                  <a:lnTo>
                    <a:pt x="3957665" y="279158"/>
                  </a:lnTo>
                  <a:lnTo>
                    <a:pt x="4002451" y="290219"/>
                  </a:lnTo>
                  <a:lnTo>
                    <a:pt x="4048522" y="302391"/>
                  </a:lnTo>
                  <a:lnTo>
                    <a:pt x="4095787" y="315579"/>
                  </a:lnTo>
                  <a:lnTo>
                    <a:pt x="4144155" y="329692"/>
                  </a:lnTo>
                  <a:lnTo>
                    <a:pt x="4193532" y="344636"/>
                  </a:lnTo>
                  <a:lnTo>
                    <a:pt x="4243828" y="360319"/>
                  </a:lnTo>
                  <a:lnTo>
                    <a:pt x="4294951" y="376649"/>
                  </a:lnTo>
                  <a:lnTo>
                    <a:pt x="4346809" y="393531"/>
                  </a:lnTo>
                  <a:lnTo>
                    <a:pt x="4399310" y="410874"/>
                  </a:lnTo>
                  <a:lnTo>
                    <a:pt x="4452361" y="428584"/>
                  </a:lnTo>
                  <a:lnTo>
                    <a:pt x="4505872" y="446569"/>
                  </a:lnTo>
                  <a:lnTo>
                    <a:pt x="4559750" y="464736"/>
                  </a:lnTo>
                  <a:lnTo>
                    <a:pt x="4613904" y="482992"/>
                  </a:lnTo>
                  <a:lnTo>
                    <a:pt x="4668242" y="501245"/>
                  </a:lnTo>
                  <a:lnTo>
                    <a:pt x="4722671" y="519401"/>
                  </a:lnTo>
                  <a:lnTo>
                    <a:pt x="4777100" y="537367"/>
                  </a:lnTo>
                  <a:lnTo>
                    <a:pt x="4831438" y="555052"/>
                  </a:lnTo>
                  <a:lnTo>
                    <a:pt x="4885592" y="572361"/>
                  </a:lnTo>
                  <a:lnTo>
                    <a:pt x="4939470" y="589203"/>
                  </a:lnTo>
                  <a:lnTo>
                    <a:pt x="4992981" y="605484"/>
                  </a:lnTo>
                  <a:lnTo>
                    <a:pt x="5046033" y="621112"/>
                  </a:lnTo>
                  <a:lnTo>
                    <a:pt x="5098533" y="635994"/>
                  </a:lnTo>
                  <a:lnTo>
                    <a:pt x="5150391" y="650036"/>
                  </a:lnTo>
                  <a:lnTo>
                    <a:pt x="5201514" y="663147"/>
                  </a:lnTo>
                  <a:lnTo>
                    <a:pt x="5251810" y="675233"/>
                  </a:lnTo>
                  <a:lnTo>
                    <a:pt x="5301188" y="686202"/>
                  </a:lnTo>
                  <a:lnTo>
                    <a:pt x="5349555" y="695961"/>
                  </a:lnTo>
                  <a:lnTo>
                    <a:pt x="5396820" y="704416"/>
                  </a:lnTo>
                  <a:lnTo>
                    <a:pt x="5442892" y="711476"/>
                  </a:lnTo>
                  <a:lnTo>
                    <a:pt x="5487677" y="717047"/>
                  </a:lnTo>
                  <a:lnTo>
                    <a:pt x="5531085" y="721037"/>
                  </a:lnTo>
                  <a:lnTo>
                    <a:pt x="5573023" y="723352"/>
                  </a:lnTo>
                  <a:lnTo>
                    <a:pt x="5613400" y="723900"/>
                  </a:lnTo>
                  <a:lnTo>
                    <a:pt x="5670412" y="721697"/>
                  </a:lnTo>
                  <a:lnTo>
                    <a:pt x="5727098" y="716302"/>
                  </a:lnTo>
                  <a:lnTo>
                    <a:pt x="5783377" y="707942"/>
                  </a:lnTo>
                  <a:lnTo>
                    <a:pt x="5839172" y="696849"/>
                  </a:lnTo>
                  <a:lnTo>
                    <a:pt x="5894403" y="683252"/>
                  </a:lnTo>
                  <a:lnTo>
                    <a:pt x="5948991" y="667381"/>
                  </a:lnTo>
                  <a:lnTo>
                    <a:pt x="6002858" y="649467"/>
                  </a:lnTo>
                  <a:lnTo>
                    <a:pt x="6055924" y="629737"/>
                  </a:lnTo>
                  <a:lnTo>
                    <a:pt x="6108112" y="608424"/>
                  </a:lnTo>
                  <a:lnTo>
                    <a:pt x="6159340" y="585756"/>
                  </a:lnTo>
                  <a:lnTo>
                    <a:pt x="6209532" y="561963"/>
                  </a:lnTo>
                  <a:lnTo>
                    <a:pt x="6258608" y="537276"/>
                  </a:lnTo>
                  <a:lnTo>
                    <a:pt x="6306489" y="511924"/>
                  </a:lnTo>
                  <a:lnTo>
                    <a:pt x="6353097" y="486136"/>
                  </a:lnTo>
                  <a:lnTo>
                    <a:pt x="6398352" y="460144"/>
                  </a:lnTo>
                  <a:lnTo>
                    <a:pt x="6442175" y="434176"/>
                  </a:lnTo>
                  <a:lnTo>
                    <a:pt x="6484488" y="408463"/>
                  </a:lnTo>
                  <a:lnTo>
                    <a:pt x="6525212" y="383234"/>
                  </a:lnTo>
                  <a:lnTo>
                    <a:pt x="6564268" y="358719"/>
                  </a:lnTo>
                  <a:lnTo>
                    <a:pt x="6601577" y="335149"/>
                  </a:lnTo>
                  <a:lnTo>
                    <a:pt x="6637060" y="312752"/>
                  </a:lnTo>
                  <a:lnTo>
                    <a:pt x="6670639" y="291760"/>
                  </a:lnTo>
                  <a:lnTo>
                    <a:pt x="6731766" y="254906"/>
                  </a:lnTo>
                  <a:lnTo>
                    <a:pt x="6784328" y="226425"/>
                  </a:lnTo>
                  <a:lnTo>
                    <a:pt x="6807200" y="215900"/>
                  </a:lnTo>
                </a:path>
              </a:pathLst>
            </a:custGeom>
            <a:ln w="76200">
              <a:solidFill>
                <a:srgbClr val="703D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076699" y="1955800"/>
              <a:ext cx="889000" cy="355600"/>
            </a:xfrm>
            <a:custGeom>
              <a:rect l="l" t="t" r="r" b="b"/>
              <a:pathLst>
                <a:path w="889000" h="355600">
                  <a:moveTo>
                    <a:pt x="0" y="25400"/>
                  </a:moveTo>
                  <a:lnTo>
                    <a:pt x="48579" y="52495"/>
                  </a:lnTo>
                  <a:lnTo>
                    <a:pt x="96977" y="79095"/>
                  </a:lnTo>
                  <a:lnTo>
                    <a:pt x="144918" y="104609"/>
                  </a:lnTo>
                  <a:lnTo>
                    <a:pt x="192125" y="128447"/>
                  </a:lnTo>
                  <a:lnTo>
                    <a:pt x="238323" y="150018"/>
                  </a:lnTo>
                  <a:lnTo>
                    <a:pt x="283235" y="168732"/>
                  </a:lnTo>
                  <a:lnTo>
                    <a:pt x="326585" y="183997"/>
                  </a:lnTo>
                  <a:lnTo>
                    <a:pt x="368096" y="195224"/>
                  </a:lnTo>
                  <a:lnTo>
                    <a:pt x="407493" y="201822"/>
                  </a:lnTo>
                  <a:lnTo>
                    <a:pt x="444500" y="203200"/>
                  </a:lnTo>
                  <a:lnTo>
                    <a:pt x="482547" y="194141"/>
                  </a:lnTo>
                  <a:lnTo>
                    <a:pt x="517577" y="172708"/>
                  </a:lnTo>
                  <a:lnTo>
                    <a:pt x="549980" y="142757"/>
                  </a:lnTo>
                  <a:lnTo>
                    <a:pt x="580149" y="108141"/>
                  </a:lnTo>
                  <a:lnTo>
                    <a:pt x="608476" y="72715"/>
                  </a:lnTo>
                  <a:lnTo>
                    <a:pt x="635352" y="40334"/>
                  </a:lnTo>
                  <a:lnTo>
                    <a:pt x="661170" y="14851"/>
                  </a:lnTo>
                  <a:lnTo>
                    <a:pt x="686322" y="121"/>
                  </a:lnTo>
                  <a:lnTo>
                    <a:pt x="711200" y="0"/>
                  </a:lnTo>
                  <a:lnTo>
                    <a:pt x="766216" y="57571"/>
                  </a:lnTo>
                  <a:lnTo>
                    <a:pt x="792292" y="107351"/>
                  </a:lnTo>
                  <a:lnTo>
                    <a:pt x="816768" y="164107"/>
                  </a:lnTo>
                  <a:lnTo>
                    <a:pt x="839161" y="222575"/>
                  </a:lnTo>
                  <a:lnTo>
                    <a:pt x="858986" y="277490"/>
                  </a:lnTo>
                  <a:lnTo>
                    <a:pt x="875760" y="323586"/>
                  </a:lnTo>
                  <a:lnTo>
                    <a:pt x="889000" y="355600"/>
                  </a:lnTo>
                </a:path>
              </a:pathLst>
            </a:custGeom>
            <a:ln w="1143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295399" y="1665360"/>
              <a:ext cx="586105" cy="2663825"/>
            </a:xfrm>
            <a:custGeom>
              <a:rect l="l" t="t" r="r" b="b"/>
              <a:pathLst>
                <a:path w="586105" h="2663825">
                  <a:moveTo>
                    <a:pt x="404842" y="514490"/>
                  </a:moveTo>
                  <a:lnTo>
                    <a:pt x="253642" y="514490"/>
                  </a:lnTo>
                  <a:lnTo>
                    <a:pt x="269624" y="507165"/>
                  </a:lnTo>
                  <a:lnTo>
                    <a:pt x="302085" y="487966"/>
                  </a:lnTo>
                  <a:lnTo>
                    <a:pt x="335499" y="462417"/>
                  </a:lnTo>
                  <a:lnTo>
                    <a:pt x="369555" y="431234"/>
                  </a:lnTo>
                  <a:lnTo>
                    <a:pt x="408900" y="388107"/>
                  </a:lnTo>
                  <a:lnTo>
                    <a:pt x="434174" y="355517"/>
                  </a:lnTo>
                  <a:lnTo>
                    <a:pt x="460519" y="313097"/>
                  </a:lnTo>
                  <a:lnTo>
                    <a:pt x="482688" y="267555"/>
                  </a:lnTo>
                  <a:lnTo>
                    <a:pt x="492206" y="243562"/>
                  </a:lnTo>
                  <a:lnTo>
                    <a:pt x="533350" y="445337"/>
                  </a:lnTo>
                  <a:lnTo>
                    <a:pt x="521440" y="445337"/>
                  </a:lnTo>
                  <a:lnTo>
                    <a:pt x="505982" y="447838"/>
                  </a:lnTo>
                  <a:lnTo>
                    <a:pt x="488351" y="454032"/>
                  </a:lnTo>
                  <a:lnTo>
                    <a:pt x="473973" y="461824"/>
                  </a:lnTo>
                  <a:lnTo>
                    <a:pt x="439599" y="481347"/>
                  </a:lnTo>
                  <a:lnTo>
                    <a:pt x="404816" y="501968"/>
                  </a:lnTo>
                  <a:lnTo>
                    <a:pt x="404842" y="514490"/>
                  </a:lnTo>
                  <a:close/>
                </a:path>
                <a:path w="586105" h="2663825">
                  <a:moveTo>
                    <a:pt x="240920" y="2437209"/>
                  </a:moveTo>
                  <a:lnTo>
                    <a:pt x="212932" y="2292849"/>
                  </a:lnTo>
                  <a:lnTo>
                    <a:pt x="215989" y="2261172"/>
                  </a:lnTo>
                  <a:lnTo>
                    <a:pt x="217584" y="2240712"/>
                  </a:lnTo>
                  <a:lnTo>
                    <a:pt x="217908" y="2233115"/>
                  </a:lnTo>
                  <a:lnTo>
                    <a:pt x="220565" y="2114139"/>
                  </a:lnTo>
                  <a:lnTo>
                    <a:pt x="220565" y="946198"/>
                  </a:lnTo>
                  <a:lnTo>
                    <a:pt x="220406" y="826347"/>
                  </a:lnTo>
                  <a:lnTo>
                    <a:pt x="219120" y="559747"/>
                  </a:lnTo>
                  <a:lnTo>
                    <a:pt x="218021" y="416550"/>
                  </a:lnTo>
                  <a:lnTo>
                    <a:pt x="253642" y="514490"/>
                  </a:lnTo>
                  <a:lnTo>
                    <a:pt x="404842" y="514490"/>
                  </a:lnTo>
                  <a:lnTo>
                    <a:pt x="404861" y="523679"/>
                  </a:lnTo>
                  <a:lnTo>
                    <a:pt x="368832" y="523679"/>
                  </a:lnTo>
                  <a:lnTo>
                    <a:pt x="349073" y="531717"/>
                  </a:lnTo>
                  <a:lnTo>
                    <a:pt x="291331" y="559747"/>
                  </a:lnTo>
                  <a:lnTo>
                    <a:pt x="253642" y="579878"/>
                  </a:lnTo>
                  <a:lnTo>
                    <a:pt x="253642" y="1179267"/>
                  </a:lnTo>
                  <a:lnTo>
                    <a:pt x="376543" y="1185267"/>
                  </a:lnTo>
                  <a:lnTo>
                    <a:pt x="409938" y="1185267"/>
                  </a:lnTo>
                  <a:lnTo>
                    <a:pt x="409957" y="1186856"/>
                  </a:lnTo>
                  <a:lnTo>
                    <a:pt x="505105" y="1191362"/>
                  </a:lnTo>
                  <a:lnTo>
                    <a:pt x="566828" y="1191362"/>
                  </a:lnTo>
                  <a:lnTo>
                    <a:pt x="580657" y="1244655"/>
                  </a:lnTo>
                  <a:lnTo>
                    <a:pt x="253642" y="1244655"/>
                  </a:lnTo>
                  <a:lnTo>
                    <a:pt x="253642" y="2170983"/>
                  </a:lnTo>
                  <a:lnTo>
                    <a:pt x="300940" y="2170983"/>
                  </a:lnTo>
                  <a:lnTo>
                    <a:pt x="275389" y="2269868"/>
                  </a:lnTo>
                  <a:lnTo>
                    <a:pt x="255739" y="2358127"/>
                  </a:lnTo>
                  <a:lnTo>
                    <a:pt x="245323" y="2411899"/>
                  </a:lnTo>
                  <a:lnTo>
                    <a:pt x="240920" y="2437209"/>
                  </a:lnTo>
                  <a:close/>
                </a:path>
                <a:path w="586105" h="2663825">
                  <a:moveTo>
                    <a:pt x="533652" y="446818"/>
                  </a:moveTo>
                  <a:lnTo>
                    <a:pt x="521440" y="445337"/>
                  </a:lnTo>
                  <a:lnTo>
                    <a:pt x="533350" y="445337"/>
                  </a:lnTo>
                  <a:lnTo>
                    <a:pt x="533652" y="446818"/>
                  </a:lnTo>
                  <a:close/>
                </a:path>
                <a:path w="586105" h="2663825">
                  <a:moveTo>
                    <a:pt x="409938" y="1185267"/>
                  </a:moveTo>
                  <a:lnTo>
                    <a:pt x="376543" y="1185267"/>
                  </a:lnTo>
                  <a:lnTo>
                    <a:pt x="374133" y="1014237"/>
                  </a:lnTo>
                  <a:lnTo>
                    <a:pt x="370278" y="683385"/>
                  </a:lnTo>
                  <a:lnTo>
                    <a:pt x="368832" y="523679"/>
                  </a:lnTo>
                  <a:lnTo>
                    <a:pt x="404861" y="523679"/>
                  </a:lnTo>
                  <a:lnTo>
                    <a:pt x="405138" y="657640"/>
                  </a:lnTo>
                  <a:lnTo>
                    <a:pt x="407708" y="1000205"/>
                  </a:lnTo>
                  <a:lnTo>
                    <a:pt x="409938" y="1185267"/>
                  </a:lnTo>
                  <a:close/>
                </a:path>
                <a:path w="586105" h="2663825">
                  <a:moveTo>
                    <a:pt x="566828" y="1191362"/>
                  </a:moveTo>
                  <a:lnTo>
                    <a:pt x="505105" y="1191362"/>
                  </a:lnTo>
                  <a:lnTo>
                    <a:pt x="536247" y="1073506"/>
                  </a:lnTo>
                  <a:lnTo>
                    <a:pt x="566828" y="1191362"/>
                  </a:lnTo>
                  <a:close/>
                </a:path>
                <a:path w="586105" h="2663825">
                  <a:moveTo>
                    <a:pt x="577769" y="2400577"/>
                  </a:moveTo>
                  <a:lnTo>
                    <a:pt x="516784" y="2331563"/>
                  </a:lnTo>
                  <a:lnTo>
                    <a:pt x="499063" y="2296176"/>
                  </a:lnTo>
                  <a:lnTo>
                    <a:pt x="476493" y="2226286"/>
                  </a:lnTo>
                  <a:lnTo>
                    <a:pt x="465569" y="2181268"/>
                  </a:lnTo>
                  <a:lnTo>
                    <a:pt x="454886" y="2129455"/>
                  </a:lnTo>
                  <a:lnTo>
                    <a:pt x="444445" y="2070794"/>
                  </a:lnTo>
                  <a:lnTo>
                    <a:pt x="429234" y="1969848"/>
                  </a:lnTo>
                  <a:lnTo>
                    <a:pt x="423908" y="1929102"/>
                  </a:lnTo>
                  <a:lnTo>
                    <a:pt x="415333" y="1855991"/>
                  </a:lnTo>
                  <a:lnTo>
                    <a:pt x="407221" y="1774466"/>
                  </a:lnTo>
                  <a:lnTo>
                    <a:pt x="400032" y="1688495"/>
                  </a:lnTo>
                  <a:lnTo>
                    <a:pt x="393767" y="1598130"/>
                  </a:lnTo>
                  <a:lnTo>
                    <a:pt x="388426" y="1503429"/>
                  </a:lnTo>
                  <a:lnTo>
                    <a:pt x="384008" y="1404458"/>
                  </a:lnTo>
                  <a:lnTo>
                    <a:pt x="381233" y="1322525"/>
                  </a:lnTo>
                  <a:lnTo>
                    <a:pt x="379114" y="1248154"/>
                  </a:lnTo>
                  <a:lnTo>
                    <a:pt x="253642" y="1244655"/>
                  </a:lnTo>
                  <a:lnTo>
                    <a:pt x="580657" y="1244655"/>
                  </a:lnTo>
                  <a:lnTo>
                    <a:pt x="581800" y="1249061"/>
                  </a:lnTo>
                  <a:lnTo>
                    <a:pt x="412527" y="1249061"/>
                  </a:lnTo>
                  <a:lnTo>
                    <a:pt x="414994" y="1326336"/>
                  </a:lnTo>
                  <a:lnTo>
                    <a:pt x="417422" y="1391502"/>
                  </a:lnTo>
                  <a:lnTo>
                    <a:pt x="421839" y="1480710"/>
                  </a:lnTo>
                  <a:lnTo>
                    <a:pt x="427181" y="1565241"/>
                  </a:lnTo>
                  <a:lnTo>
                    <a:pt x="433446" y="1645041"/>
                  </a:lnTo>
                  <a:lnTo>
                    <a:pt x="440634" y="1720064"/>
                  </a:lnTo>
                  <a:lnTo>
                    <a:pt x="448747" y="1790271"/>
                  </a:lnTo>
                  <a:lnTo>
                    <a:pt x="456943" y="1849574"/>
                  </a:lnTo>
                  <a:lnTo>
                    <a:pt x="476108" y="1961327"/>
                  </a:lnTo>
                  <a:lnTo>
                    <a:pt x="492708" y="2042673"/>
                  </a:lnTo>
                  <a:lnTo>
                    <a:pt x="507949" y="2102185"/>
                  </a:lnTo>
                  <a:lnTo>
                    <a:pt x="528507" y="2162724"/>
                  </a:lnTo>
                  <a:lnTo>
                    <a:pt x="544033" y="2194123"/>
                  </a:lnTo>
                  <a:lnTo>
                    <a:pt x="576972" y="2194123"/>
                  </a:lnTo>
                  <a:lnTo>
                    <a:pt x="578059" y="2234329"/>
                  </a:lnTo>
                  <a:lnTo>
                    <a:pt x="581759" y="2309045"/>
                  </a:lnTo>
                  <a:lnTo>
                    <a:pt x="585554" y="2358780"/>
                  </a:lnTo>
                  <a:lnTo>
                    <a:pt x="577769" y="2400577"/>
                  </a:lnTo>
                  <a:close/>
                </a:path>
                <a:path w="586105" h="2663825">
                  <a:moveTo>
                    <a:pt x="582959" y="1253530"/>
                  </a:moveTo>
                  <a:lnTo>
                    <a:pt x="412527" y="1249061"/>
                  </a:lnTo>
                  <a:lnTo>
                    <a:pt x="581800" y="1249061"/>
                  </a:lnTo>
                  <a:lnTo>
                    <a:pt x="582959" y="1253530"/>
                  </a:lnTo>
                  <a:close/>
                </a:path>
                <a:path w="586105" h="2663825">
                  <a:moveTo>
                    <a:pt x="576972" y="2194123"/>
                  </a:moveTo>
                  <a:lnTo>
                    <a:pt x="544033" y="2194123"/>
                  </a:lnTo>
                  <a:lnTo>
                    <a:pt x="572579" y="1803262"/>
                  </a:lnTo>
                  <a:lnTo>
                    <a:pt x="585554" y="1820859"/>
                  </a:lnTo>
                  <a:lnTo>
                    <a:pt x="580298" y="1967350"/>
                  </a:lnTo>
                  <a:lnTo>
                    <a:pt x="577140" y="2079616"/>
                  </a:lnTo>
                  <a:lnTo>
                    <a:pt x="576441" y="2139043"/>
                  </a:lnTo>
                  <a:lnTo>
                    <a:pt x="576510" y="2176848"/>
                  </a:lnTo>
                  <a:lnTo>
                    <a:pt x="576972" y="2194123"/>
                  </a:lnTo>
                  <a:close/>
                </a:path>
                <a:path w="586105" h="2663825">
                  <a:moveTo>
                    <a:pt x="300940" y="2170983"/>
                  </a:moveTo>
                  <a:lnTo>
                    <a:pt x="253642" y="2170983"/>
                  </a:lnTo>
                  <a:lnTo>
                    <a:pt x="371403" y="1887642"/>
                  </a:lnTo>
                  <a:lnTo>
                    <a:pt x="376543" y="1918125"/>
                  </a:lnTo>
                  <a:lnTo>
                    <a:pt x="349329" y="2003517"/>
                  </a:lnTo>
                  <a:lnTo>
                    <a:pt x="309194" y="2139043"/>
                  </a:lnTo>
                  <a:lnTo>
                    <a:pt x="300940" y="2170983"/>
                  </a:lnTo>
                  <a:close/>
                </a:path>
                <a:path w="586105" h="2663825">
                  <a:moveTo>
                    <a:pt x="379114" y="2545276"/>
                  </a:moveTo>
                  <a:lnTo>
                    <a:pt x="366262" y="2476808"/>
                  </a:lnTo>
                  <a:lnTo>
                    <a:pt x="362567" y="2445639"/>
                  </a:lnTo>
                  <a:lnTo>
                    <a:pt x="352286" y="2378112"/>
                  </a:lnTo>
                  <a:lnTo>
                    <a:pt x="338149" y="2303374"/>
                  </a:lnTo>
                  <a:lnTo>
                    <a:pt x="328279" y="2258320"/>
                  </a:lnTo>
                  <a:lnTo>
                    <a:pt x="309716" y="2176848"/>
                  </a:lnTo>
                  <a:lnTo>
                    <a:pt x="314857" y="2143432"/>
                  </a:lnTo>
                  <a:lnTo>
                    <a:pt x="350448" y="2205123"/>
                  </a:lnTo>
                  <a:lnTo>
                    <a:pt x="377266" y="2264133"/>
                  </a:lnTo>
                  <a:lnTo>
                    <a:pt x="393728" y="2338262"/>
                  </a:lnTo>
                  <a:lnTo>
                    <a:pt x="397105" y="2392595"/>
                  </a:lnTo>
                  <a:lnTo>
                    <a:pt x="390680" y="2483403"/>
                  </a:lnTo>
                  <a:lnTo>
                    <a:pt x="379114" y="2545276"/>
                  </a:lnTo>
                  <a:close/>
                </a:path>
                <a:path w="586105" h="2663825">
                  <a:moveTo>
                    <a:pt x="7572" y="1402699"/>
                  </a:moveTo>
                  <a:lnTo>
                    <a:pt x="0" y="1367356"/>
                  </a:lnTo>
                  <a:lnTo>
                    <a:pt x="9082" y="1304522"/>
                  </a:lnTo>
                  <a:lnTo>
                    <a:pt x="15382" y="1261158"/>
                  </a:lnTo>
                  <a:lnTo>
                    <a:pt x="43781" y="1051717"/>
                  </a:lnTo>
                  <a:lnTo>
                    <a:pt x="69024" y="845676"/>
                  </a:lnTo>
                  <a:lnTo>
                    <a:pt x="91112" y="642384"/>
                  </a:lnTo>
                  <a:lnTo>
                    <a:pt x="100980" y="541554"/>
                  </a:lnTo>
                  <a:lnTo>
                    <a:pt x="118154" y="357203"/>
                  </a:lnTo>
                  <a:lnTo>
                    <a:pt x="136760" y="142723"/>
                  </a:lnTo>
                  <a:lnTo>
                    <a:pt x="144393" y="39745"/>
                  </a:lnTo>
                  <a:lnTo>
                    <a:pt x="146779" y="0"/>
                  </a:lnTo>
                  <a:lnTo>
                    <a:pt x="197666" y="177269"/>
                  </a:lnTo>
                  <a:lnTo>
                    <a:pt x="182757" y="219215"/>
                  </a:lnTo>
                  <a:lnTo>
                    <a:pt x="173216" y="263313"/>
                  </a:lnTo>
                  <a:lnTo>
                    <a:pt x="159500" y="353916"/>
                  </a:lnTo>
                  <a:lnTo>
                    <a:pt x="150277" y="429210"/>
                  </a:lnTo>
                  <a:lnTo>
                    <a:pt x="129922" y="610525"/>
                  </a:lnTo>
                  <a:lnTo>
                    <a:pt x="118791" y="716854"/>
                  </a:lnTo>
                  <a:lnTo>
                    <a:pt x="144234" y="789629"/>
                  </a:lnTo>
                  <a:lnTo>
                    <a:pt x="128968" y="843721"/>
                  </a:lnTo>
                  <a:lnTo>
                    <a:pt x="128968" y="895882"/>
                  </a:lnTo>
                  <a:lnTo>
                    <a:pt x="95924" y="895882"/>
                  </a:lnTo>
                  <a:lnTo>
                    <a:pt x="86812" y="957850"/>
                  </a:lnTo>
                  <a:lnTo>
                    <a:pt x="66933" y="1082798"/>
                  </a:lnTo>
                  <a:lnTo>
                    <a:pt x="44845" y="1209329"/>
                  </a:lnTo>
                  <a:lnTo>
                    <a:pt x="20549" y="1337719"/>
                  </a:lnTo>
                  <a:lnTo>
                    <a:pt x="7572" y="1402699"/>
                  </a:lnTo>
                  <a:close/>
                </a:path>
                <a:path w="586105" h="2663825">
                  <a:moveTo>
                    <a:pt x="93399" y="2663772"/>
                  </a:moveTo>
                  <a:lnTo>
                    <a:pt x="94628" y="2436762"/>
                  </a:lnTo>
                  <a:lnTo>
                    <a:pt x="95766" y="2183002"/>
                  </a:lnTo>
                  <a:lnTo>
                    <a:pt x="95809" y="2160503"/>
                  </a:lnTo>
                  <a:lnTo>
                    <a:pt x="95924" y="895882"/>
                  </a:lnTo>
                  <a:lnTo>
                    <a:pt x="128968" y="895882"/>
                  </a:lnTo>
                  <a:lnTo>
                    <a:pt x="129008" y="2183002"/>
                  </a:lnTo>
                  <a:lnTo>
                    <a:pt x="129127" y="2249850"/>
                  </a:lnTo>
                  <a:lnTo>
                    <a:pt x="130399" y="2453710"/>
                  </a:lnTo>
                  <a:lnTo>
                    <a:pt x="131512" y="2568151"/>
                  </a:lnTo>
                  <a:lnTo>
                    <a:pt x="93399" y="266377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295399" y="1665360"/>
              <a:ext cx="586105" cy="2663825"/>
            </a:xfrm>
            <a:custGeom>
              <a:rect l="l" t="t" r="r" b="b"/>
              <a:pathLst>
                <a:path w="586105" h="2663825">
                  <a:moveTo>
                    <a:pt x="572579" y="1803262"/>
                  </a:moveTo>
                  <a:lnTo>
                    <a:pt x="585554" y="1820859"/>
                  </a:lnTo>
                  <a:lnTo>
                    <a:pt x="580298" y="1967350"/>
                  </a:lnTo>
                  <a:lnTo>
                    <a:pt x="577140" y="2079616"/>
                  </a:lnTo>
                  <a:lnTo>
                    <a:pt x="576330" y="2148478"/>
                  </a:lnTo>
                  <a:lnTo>
                    <a:pt x="576360" y="2154224"/>
                  </a:lnTo>
                  <a:lnTo>
                    <a:pt x="576472" y="2175416"/>
                  </a:lnTo>
                  <a:lnTo>
                    <a:pt x="578031" y="2233760"/>
                  </a:lnTo>
                  <a:lnTo>
                    <a:pt x="581759" y="2309045"/>
                  </a:lnTo>
                  <a:lnTo>
                    <a:pt x="585554" y="2358780"/>
                  </a:lnTo>
                  <a:lnTo>
                    <a:pt x="577769" y="2400577"/>
                  </a:lnTo>
                  <a:lnTo>
                    <a:pt x="574166" y="2400504"/>
                  </a:lnTo>
                  <a:lnTo>
                    <a:pt x="573978" y="2400501"/>
                  </a:lnTo>
                  <a:lnTo>
                    <a:pt x="573336" y="2400069"/>
                  </a:lnTo>
                  <a:lnTo>
                    <a:pt x="516784" y="2331563"/>
                  </a:lnTo>
                  <a:lnTo>
                    <a:pt x="499063" y="2296176"/>
                  </a:lnTo>
                  <a:lnTo>
                    <a:pt x="476493" y="2226286"/>
                  </a:lnTo>
                  <a:lnTo>
                    <a:pt x="465569" y="2181268"/>
                  </a:lnTo>
                  <a:lnTo>
                    <a:pt x="454886" y="2129455"/>
                  </a:lnTo>
                  <a:lnTo>
                    <a:pt x="444445" y="2070794"/>
                  </a:lnTo>
                  <a:lnTo>
                    <a:pt x="429234" y="1969848"/>
                  </a:lnTo>
                  <a:lnTo>
                    <a:pt x="423908" y="1929102"/>
                  </a:lnTo>
                  <a:lnTo>
                    <a:pt x="415333" y="1855991"/>
                  </a:lnTo>
                  <a:lnTo>
                    <a:pt x="407221" y="1774466"/>
                  </a:lnTo>
                  <a:lnTo>
                    <a:pt x="400032" y="1688495"/>
                  </a:lnTo>
                  <a:lnTo>
                    <a:pt x="393767" y="1598130"/>
                  </a:lnTo>
                  <a:lnTo>
                    <a:pt x="388426" y="1503429"/>
                  </a:lnTo>
                  <a:lnTo>
                    <a:pt x="384008" y="1404458"/>
                  </a:lnTo>
                  <a:lnTo>
                    <a:pt x="381233" y="1322525"/>
                  </a:lnTo>
                  <a:lnTo>
                    <a:pt x="379114" y="1248154"/>
                  </a:lnTo>
                  <a:lnTo>
                    <a:pt x="253642" y="1244655"/>
                  </a:lnTo>
                  <a:lnTo>
                    <a:pt x="253642" y="2170983"/>
                  </a:lnTo>
                  <a:lnTo>
                    <a:pt x="371403" y="1887642"/>
                  </a:lnTo>
                  <a:lnTo>
                    <a:pt x="376543" y="1918125"/>
                  </a:lnTo>
                  <a:lnTo>
                    <a:pt x="349329" y="2003517"/>
                  </a:lnTo>
                  <a:lnTo>
                    <a:pt x="309194" y="2139043"/>
                  </a:lnTo>
                  <a:lnTo>
                    <a:pt x="275389" y="2269868"/>
                  </a:lnTo>
                  <a:lnTo>
                    <a:pt x="255739" y="2358127"/>
                  </a:lnTo>
                  <a:lnTo>
                    <a:pt x="245323" y="2411899"/>
                  </a:lnTo>
                  <a:lnTo>
                    <a:pt x="240920" y="2437209"/>
                  </a:lnTo>
                  <a:lnTo>
                    <a:pt x="212932" y="2292849"/>
                  </a:lnTo>
                  <a:lnTo>
                    <a:pt x="215989" y="2261172"/>
                  </a:lnTo>
                  <a:lnTo>
                    <a:pt x="217584" y="2240712"/>
                  </a:lnTo>
                  <a:lnTo>
                    <a:pt x="217908" y="2233115"/>
                  </a:lnTo>
                  <a:lnTo>
                    <a:pt x="220565" y="2114139"/>
                  </a:lnTo>
                  <a:lnTo>
                    <a:pt x="220565" y="946198"/>
                  </a:lnTo>
                  <a:lnTo>
                    <a:pt x="220500" y="897240"/>
                  </a:lnTo>
                  <a:lnTo>
                    <a:pt x="220406" y="826347"/>
                  </a:lnTo>
                  <a:lnTo>
                    <a:pt x="219134" y="561570"/>
                  </a:lnTo>
                  <a:lnTo>
                    <a:pt x="218644" y="497705"/>
                  </a:lnTo>
                  <a:lnTo>
                    <a:pt x="218021" y="416550"/>
                  </a:lnTo>
                  <a:lnTo>
                    <a:pt x="253642" y="514490"/>
                  </a:lnTo>
                  <a:lnTo>
                    <a:pt x="266384" y="508639"/>
                  </a:lnTo>
                  <a:lnTo>
                    <a:pt x="269624" y="507165"/>
                  </a:lnTo>
                  <a:lnTo>
                    <a:pt x="302085" y="487966"/>
                  </a:lnTo>
                  <a:lnTo>
                    <a:pt x="335499" y="462417"/>
                  </a:lnTo>
                  <a:lnTo>
                    <a:pt x="369555" y="431234"/>
                  </a:lnTo>
                  <a:lnTo>
                    <a:pt x="371119" y="429627"/>
                  </a:lnTo>
                  <a:lnTo>
                    <a:pt x="386824" y="413604"/>
                  </a:lnTo>
                  <a:lnTo>
                    <a:pt x="408900" y="388107"/>
                  </a:lnTo>
                  <a:lnTo>
                    <a:pt x="434174" y="355517"/>
                  </a:lnTo>
                  <a:lnTo>
                    <a:pt x="460519" y="313097"/>
                  </a:lnTo>
                  <a:lnTo>
                    <a:pt x="482688" y="267555"/>
                  </a:lnTo>
                  <a:lnTo>
                    <a:pt x="484804" y="262205"/>
                  </a:lnTo>
                  <a:lnTo>
                    <a:pt x="492206" y="243562"/>
                  </a:lnTo>
                  <a:lnTo>
                    <a:pt x="533652" y="446818"/>
                  </a:lnTo>
                  <a:lnTo>
                    <a:pt x="521440" y="445337"/>
                  </a:lnTo>
                  <a:lnTo>
                    <a:pt x="505982" y="447838"/>
                  </a:lnTo>
                  <a:lnTo>
                    <a:pt x="488351" y="454032"/>
                  </a:lnTo>
                  <a:lnTo>
                    <a:pt x="482437" y="457223"/>
                  </a:lnTo>
                  <a:lnTo>
                    <a:pt x="473973" y="461824"/>
                  </a:lnTo>
                  <a:lnTo>
                    <a:pt x="439599" y="481347"/>
                  </a:lnTo>
                  <a:lnTo>
                    <a:pt x="404816" y="501968"/>
                  </a:lnTo>
                  <a:lnTo>
                    <a:pt x="404912" y="548366"/>
                  </a:lnTo>
                  <a:lnTo>
                    <a:pt x="405138" y="657640"/>
                  </a:lnTo>
                  <a:lnTo>
                    <a:pt x="407708" y="1000205"/>
                  </a:lnTo>
                  <a:lnTo>
                    <a:pt x="409046" y="1111284"/>
                  </a:lnTo>
                  <a:lnTo>
                    <a:pt x="409957" y="1186856"/>
                  </a:lnTo>
                  <a:lnTo>
                    <a:pt x="505105" y="1191362"/>
                  </a:lnTo>
                  <a:lnTo>
                    <a:pt x="536247" y="1073506"/>
                  </a:lnTo>
                  <a:lnTo>
                    <a:pt x="582959" y="1253530"/>
                  </a:lnTo>
                  <a:lnTo>
                    <a:pt x="412527" y="1249061"/>
                  </a:lnTo>
                  <a:lnTo>
                    <a:pt x="414994" y="1326336"/>
                  </a:lnTo>
                  <a:lnTo>
                    <a:pt x="417422" y="1391502"/>
                  </a:lnTo>
                  <a:lnTo>
                    <a:pt x="421839" y="1480710"/>
                  </a:lnTo>
                  <a:lnTo>
                    <a:pt x="427181" y="1565241"/>
                  </a:lnTo>
                  <a:lnTo>
                    <a:pt x="433446" y="1645041"/>
                  </a:lnTo>
                  <a:lnTo>
                    <a:pt x="440634" y="1720064"/>
                  </a:lnTo>
                  <a:lnTo>
                    <a:pt x="448747" y="1790271"/>
                  </a:lnTo>
                  <a:lnTo>
                    <a:pt x="456943" y="1849574"/>
                  </a:lnTo>
                  <a:lnTo>
                    <a:pt x="462648" y="1886486"/>
                  </a:lnTo>
                  <a:lnTo>
                    <a:pt x="476108" y="1961327"/>
                  </a:lnTo>
                  <a:lnTo>
                    <a:pt x="492708" y="2042673"/>
                  </a:lnTo>
                  <a:lnTo>
                    <a:pt x="507949" y="2102185"/>
                  </a:lnTo>
                  <a:lnTo>
                    <a:pt x="528507" y="2162724"/>
                  </a:lnTo>
                  <a:lnTo>
                    <a:pt x="544033" y="2194123"/>
                  </a:lnTo>
                  <a:lnTo>
                    <a:pt x="572579" y="1803262"/>
                  </a:lnTo>
                  <a:close/>
                </a:path>
                <a:path w="586105" h="2663825">
                  <a:moveTo>
                    <a:pt x="368832" y="523679"/>
                  </a:moveTo>
                  <a:lnTo>
                    <a:pt x="291331" y="559747"/>
                  </a:lnTo>
                  <a:lnTo>
                    <a:pt x="253642" y="579878"/>
                  </a:lnTo>
                  <a:lnTo>
                    <a:pt x="253642" y="1179267"/>
                  </a:lnTo>
                  <a:lnTo>
                    <a:pt x="376543" y="1185267"/>
                  </a:lnTo>
                  <a:lnTo>
                    <a:pt x="375616" y="1119455"/>
                  </a:lnTo>
                  <a:lnTo>
                    <a:pt x="374133" y="1014237"/>
                  </a:lnTo>
                  <a:lnTo>
                    <a:pt x="370278" y="683385"/>
                  </a:lnTo>
                  <a:lnTo>
                    <a:pt x="369326" y="578187"/>
                  </a:lnTo>
                  <a:lnTo>
                    <a:pt x="368832" y="523679"/>
                  </a:lnTo>
                  <a:close/>
                </a:path>
                <a:path w="586105" h="2663825">
                  <a:moveTo>
                    <a:pt x="314857" y="2143432"/>
                  </a:moveTo>
                  <a:lnTo>
                    <a:pt x="350448" y="2205123"/>
                  </a:lnTo>
                  <a:lnTo>
                    <a:pt x="365057" y="2234329"/>
                  </a:lnTo>
                  <a:lnTo>
                    <a:pt x="377266" y="2264133"/>
                  </a:lnTo>
                  <a:lnTo>
                    <a:pt x="377502" y="2264860"/>
                  </a:lnTo>
                  <a:lnTo>
                    <a:pt x="381684" y="2277740"/>
                  </a:lnTo>
                  <a:lnTo>
                    <a:pt x="393728" y="2338262"/>
                  </a:lnTo>
                  <a:lnTo>
                    <a:pt x="394937" y="2347247"/>
                  </a:lnTo>
                  <a:lnTo>
                    <a:pt x="395129" y="2350228"/>
                  </a:lnTo>
                  <a:lnTo>
                    <a:pt x="397105" y="2392595"/>
                  </a:lnTo>
                  <a:lnTo>
                    <a:pt x="390680" y="2483403"/>
                  </a:lnTo>
                  <a:lnTo>
                    <a:pt x="382209" y="2528674"/>
                  </a:lnTo>
                  <a:lnTo>
                    <a:pt x="379114" y="2545276"/>
                  </a:lnTo>
                  <a:lnTo>
                    <a:pt x="366262" y="2476808"/>
                  </a:lnTo>
                  <a:lnTo>
                    <a:pt x="363014" y="2449410"/>
                  </a:lnTo>
                  <a:lnTo>
                    <a:pt x="362567" y="2445639"/>
                  </a:lnTo>
                  <a:lnTo>
                    <a:pt x="352286" y="2378112"/>
                  </a:lnTo>
                  <a:lnTo>
                    <a:pt x="338149" y="2303374"/>
                  </a:lnTo>
                  <a:lnTo>
                    <a:pt x="328279" y="2258320"/>
                  </a:lnTo>
                  <a:lnTo>
                    <a:pt x="309716" y="2176848"/>
                  </a:lnTo>
                  <a:lnTo>
                    <a:pt x="314857" y="2143432"/>
                  </a:lnTo>
                  <a:close/>
                </a:path>
                <a:path w="586105" h="2663825">
                  <a:moveTo>
                    <a:pt x="128968" y="843721"/>
                  </a:moveTo>
                  <a:lnTo>
                    <a:pt x="128968" y="2160503"/>
                  </a:lnTo>
                  <a:lnTo>
                    <a:pt x="129050" y="2206801"/>
                  </a:lnTo>
                  <a:lnTo>
                    <a:pt x="129127" y="2249850"/>
                  </a:lnTo>
                  <a:lnTo>
                    <a:pt x="130399" y="2453710"/>
                  </a:lnTo>
                  <a:lnTo>
                    <a:pt x="130633" y="2477749"/>
                  </a:lnTo>
                  <a:lnTo>
                    <a:pt x="131512" y="2568151"/>
                  </a:lnTo>
                  <a:lnTo>
                    <a:pt x="93399" y="2663772"/>
                  </a:lnTo>
                  <a:lnTo>
                    <a:pt x="94628" y="2436762"/>
                  </a:lnTo>
                  <a:lnTo>
                    <a:pt x="95766" y="2183002"/>
                  </a:lnTo>
                  <a:lnTo>
                    <a:pt x="95887" y="2119486"/>
                  </a:lnTo>
                  <a:lnTo>
                    <a:pt x="95924" y="2100499"/>
                  </a:lnTo>
                  <a:lnTo>
                    <a:pt x="95924" y="895882"/>
                  </a:lnTo>
                  <a:lnTo>
                    <a:pt x="89142" y="941970"/>
                  </a:lnTo>
                  <a:lnTo>
                    <a:pt x="86812" y="957850"/>
                  </a:lnTo>
                  <a:lnTo>
                    <a:pt x="66933" y="1082798"/>
                  </a:lnTo>
                  <a:lnTo>
                    <a:pt x="44845" y="1209329"/>
                  </a:lnTo>
                  <a:lnTo>
                    <a:pt x="20549" y="1337719"/>
                  </a:lnTo>
                  <a:lnTo>
                    <a:pt x="19050" y="1345196"/>
                  </a:lnTo>
                  <a:lnTo>
                    <a:pt x="7572" y="1402699"/>
                  </a:lnTo>
                  <a:lnTo>
                    <a:pt x="0" y="1367356"/>
                  </a:lnTo>
                  <a:lnTo>
                    <a:pt x="9082" y="1304522"/>
                  </a:lnTo>
                  <a:lnTo>
                    <a:pt x="15382" y="1261158"/>
                  </a:lnTo>
                  <a:lnTo>
                    <a:pt x="43781" y="1051717"/>
                  </a:lnTo>
                  <a:lnTo>
                    <a:pt x="69024" y="845676"/>
                  </a:lnTo>
                  <a:lnTo>
                    <a:pt x="91112" y="642384"/>
                  </a:lnTo>
                  <a:lnTo>
                    <a:pt x="95866" y="593684"/>
                  </a:lnTo>
                  <a:lnTo>
                    <a:pt x="100980" y="541554"/>
                  </a:lnTo>
                  <a:lnTo>
                    <a:pt x="117011" y="369412"/>
                  </a:lnTo>
                  <a:lnTo>
                    <a:pt x="118154" y="357203"/>
                  </a:lnTo>
                  <a:lnTo>
                    <a:pt x="136760" y="142723"/>
                  </a:lnTo>
                  <a:lnTo>
                    <a:pt x="144393" y="39745"/>
                  </a:lnTo>
                  <a:lnTo>
                    <a:pt x="145530" y="20788"/>
                  </a:lnTo>
                  <a:lnTo>
                    <a:pt x="146779" y="0"/>
                  </a:lnTo>
                  <a:lnTo>
                    <a:pt x="197666" y="177269"/>
                  </a:lnTo>
                  <a:lnTo>
                    <a:pt x="190280" y="195411"/>
                  </a:lnTo>
                  <a:lnTo>
                    <a:pt x="182757" y="219215"/>
                  </a:lnTo>
                  <a:lnTo>
                    <a:pt x="173216" y="263313"/>
                  </a:lnTo>
                  <a:lnTo>
                    <a:pt x="172327" y="268803"/>
                  </a:lnTo>
                  <a:lnTo>
                    <a:pt x="159500" y="353916"/>
                  </a:lnTo>
                  <a:lnTo>
                    <a:pt x="150277" y="429210"/>
                  </a:lnTo>
                  <a:lnTo>
                    <a:pt x="129922" y="610525"/>
                  </a:lnTo>
                  <a:lnTo>
                    <a:pt x="118791" y="716854"/>
                  </a:lnTo>
                  <a:lnTo>
                    <a:pt x="144234" y="789629"/>
                  </a:lnTo>
                  <a:lnTo>
                    <a:pt x="128968" y="84372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1953618" y="2003888"/>
              <a:ext cx="622300" cy="2051050"/>
            </a:xfrm>
            <a:custGeom>
              <a:rect l="l" t="t" r="r" b="b"/>
              <a:pathLst>
                <a:path w="622300" h="2051050">
                  <a:moveTo>
                    <a:pt x="433338" y="471839"/>
                  </a:moveTo>
                  <a:lnTo>
                    <a:pt x="401644" y="471839"/>
                  </a:lnTo>
                  <a:lnTo>
                    <a:pt x="401559" y="394424"/>
                  </a:lnTo>
                  <a:lnTo>
                    <a:pt x="401445" y="316316"/>
                  </a:lnTo>
                  <a:lnTo>
                    <a:pt x="400158" y="86615"/>
                  </a:lnTo>
                  <a:lnTo>
                    <a:pt x="399003" y="0"/>
                  </a:lnTo>
                  <a:lnTo>
                    <a:pt x="451904" y="90881"/>
                  </a:lnTo>
                  <a:lnTo>
                    <a:pt x="433338" y="135703"/>
                  </a:lnTo>
                  <a:lnTo>
                    <a:pt x="433338" y="471839"/>
                  </a:lnTo>
                  <a:close/>
                </a:path>
                <a:path w="622300" h="2051050">
                  <a:moveTo>
                    <a:pt x="290716" y="575385"/>
                  </a:moveTo>
                  <a:lnTo>
                    <a:pt x="256382" y="474205"/>
                  </a:lnTo>
                  <a:lnTo>
                    <a:pt x="274870" y="424620"/>
                  </a:lnTo>
                  <a:lnTo>
                    <a:pt x="274705" y="316316"/>
                  </a:lnTo>
                  <a:lnTo>
                    <a:pt x="273413" y="136251"/>
                  </a:lnTo>
                  <a:lnTo>
                    <a:pt x="273302" y="126863"/>
                  </a:lnTo>
                  <a:lnTo>
                    <a:pt x="272228" y="56405"/>
                  </a:lnTo>
                  <a:lnTo>
                    <a:pt x="325051" y="157637"/>
                  </a:lnTo>
                  <a:lnTo>
                    <a:pt x="306563" y="204839"/>
                  </a:lnTo>
                  <a:lnTo>
                    <a:pt x="306563" y="456111"/>
                  </a:lnTo>
                  <a:lnTo>
                    <a:pt x="401644" y="471839"/>
                  </a:lnTo>
                  <a:lnTo>
                    <a:pt x="433338" y="471839"/>
                  </a:lnTo>
                  <a:lnTo>
                    <a:pt x="433338" y="477081"/>
                  </a:lnTo>
                  <a:lnTo>
                    <a:pt x="534428" y="492412"/>
                  </a:lnTo>
                  <a:lnTo>
                    <a:pt x="567802" y="492412"/>
                  </a:lnTo>
                  <a:lnTo>
                    <a:pt x="567870" y="499941"/>
                  </a:lnTo>
                  <a:lnTo>
                    <a:pt x="568013" y="508492"/>
                  </a:lnTo>
                  <a:lnTo>
                    <a:pt x="309204" y="508492"/>
                  </a:lnTo>
                  <a:lnTo>
                    <a:pt x="290716" y="575385"/>
                  </a:lnTo>
                  <a:close/>
                </a:path>
                <a:path w="622300" h="2051050">
                  <a:moveTo>
                    <a:pt x="232794" y="217909"/>
                  </a:moveTo>
                  <a:lnTo>
                    <a:pt x="180314" y="217909"/>
                  </a:lnTo>
                  <a:lnTo>
                    <a:pt x="209121" y="126863"/>
                  </a:lnTo>
                  <a:lnTo>
                    <a:pt x="232794" y="217909"/>
                  </a:lnTo>
                  <a:close/>
                </a:path>
                <a:path w="622300" h="2051050">
                  <a:moveTo>
                    <a:pt x="567802" y="492412"/>
                  </a:moveTo>
                  <a:lnTo>
                    <a:pt x="534428" y="492412"/>
                  </a:lnTo>
                  <a:lnTo>
                    <a:pt x="534261" y="394424"/>
                  </a:lnTo>
                  <a:lnTo>
                    <a:pt x="532930" y="216367"/>
                  </a:lnTo>
                  <a:lnTo>
                    <a:pt x="531766" y="136251"/>
                  </a:lnTo>
                  <a:lnTo>
                    <a:pt x="587669" y="230123"/>
                  </a:lnTo>
                  <a:lnTo>
                    <a:pt x="566372" y="273173"/>
                  </a:lnTo>
                  <a:lnTo>
                    <a:pt x="566539" y="351720"/>
                  </a:lnTo>
                  <a:lnTo>
                    <a:pt x="567802" y="492412"/>
                  </a:lnTo>
                  <a:close/>
                </a:path>
                <a:path w="622300" h="2051050">
                  <a:moveTo>
                    <a:pt x="23356" y="263534"/>
                  </a:moveTo>
                  <a:lnTo>
                    <a:pt x="0" y="171901"/>
                  </a:lnTo>
                  <a:lnTo>
                    <a:pt x="180314" y="217909"/>
                  </a:lnTo>
                  <a:lnTo>
                    <a:pt x="232794" y="217909"/>
                  </a:lnTo>
                  <a:lnTo>
                    <a:pt x="240678" y="248231"/>
                  </a:lnTo>
                  <a:lnTo>
                    <a:pt x="61241" y="248231"/>
                  </a:lnTo>
                  <a:lnTo>
                    <a:pt x="45528" y="251648"/>
                  </a:lnTo>
                  <a:lnTo>
                    <a:pt x="36013" y="256100"/>
                  </a:lnTo>
                  <a:lnTo>
                    <a:pt x="23356" y="263534"/>
                  </a:lnTo>
                  <a:close/>
                </a:path>
                <a:path w="622300" h="2051050">
                  <a:moveTo>
                    <a:pt x="7785" y="1393434"/>
                  </a:moveTo>
                  <a:lnTo>
                    <a:pt x="0" y="1375362"/>
                  </a:lnTo>
                  <a:lnTo>
                    <a:pt x="9224" y="1317288"/>
                  </a:lnTo>
                  <a:lnTo>
                    <a:pt x="26608" y="1196266"/>
                  </a:lnTo>
                  <a:lnTo>
                    <a:pt x="42480" y="1069461"/>
                  </a:lnTo>
                  <a:lnTo>
                    <a:pt x="57071" y="935854"/>
                  </a:lnTo>
                  <a:lnTo>
                    <a:pt x="70141" y="796287"/>
                  </a:lnTo>
                  <a:lnTo>
                    <a:pt x="81762" y="649894"/>
                  </a:lnTo>
                  <a:lnTo>
                    <a:pt x="91910" y="496811"/>
                  </a:lnTo>
                  <a:lnTo>
                    <a:pt x="100584" y="336894"/>
                  </a:lnTo>
                  <a:lnTo>
                    <a:pt x="104369" y="254324"/>
                  </a:lnTo>
                  <a:lnTo>
                    <a:pt x="86038" y="250055"/>
                  </a:lnTo>
                  <a:lnTo>
                    <a:pt x="68990" y="248368"/>
                  </a:lnTo>
                  <a:lnTo>
                    <a:pt x="61241" y="248231"/>
                  </a:lnTo>
                  <a:lnTo>
                    <a:pt x="240678" y="248231"/>
                  </a:lnTo>
                  <a:lnTo>
                    <a:pt x="244640" y="263470"/>
                  </a:lnTo>
                  <a:lnTo>
                    <a:pt x="143651" y="263470"/>
                  </a:lnTo>
                  <a:lnTo>
                    <a:pt x="139027" y="342623"/>
                  </a:lnTo>
                  <a:lnTo>
                    <a:pt x="129534" y="489572"/>
                  </a:lnTo>
                  <a:lnTo>
                    <a:pt x="119627" y="622291"/>
                  </a:lnTo>
                  <a:lnTo>
                    <a:pt x="109566" y="737683"/>
                  </a:lnTo>
                  <a:lnTo>
                    <a:pt x="104369" y="790090"/>
                  </a:lnTo>
                  <a:lnTo>
                    <a:pt x="172458" y="794450"/>
                  </a:lnTo>
                  <a:lnTo>
                    <a:pt x="222645" y="794450"/>
                  </a:lnTo>
                  <a:lnTo>
                    <a:pt x="227452" y="806850"/>
                  </a:lnTo>
                  <a:lnTo>
                    <a:pt x="215937" y="845392"/>
                  </a:lnTo>
                  <a:lnTo>
                    <a:pt x="101750" y="845392"/>
                  </a:lnTo>
                  <a:lnTo>
                    <a:pt x="101750" y="1068003"/>
                  </a:lnTo>
                  <a:lnTo>
                    <a:pt x="70325" y="1068003"/>
                  </a:lnTo>
                  <a:lnTo>
                    <a:pt x="59308" y="1136700"/>
                  </a:lnTo>
                  <a:lnTo>
                    <a:pt x="46756" y="1210509"/>
                  </a:lnTo>
                  <a:lnTo>
                    <a:pt x="31141" y="1291969"/>
                  </a:lnTo>
                  <a:lnTo>
                    <a:pt x="15570" y="1362411"/>
                  </a:lnTo>
                  <a:lnTo>
                    <a:pt x="7785" y="1393434"/>
                  </a:lnTo>
                  <a:close/>
                </a:path>
                <a:path w="622300" h="2051050">
                  <a:moveTo>
                    <a:pt x="251099" y="288311"/>
                  </a:moveTo>
                  <a:lnTo>
                    <a:pt x="143651" y="263470"/>
                  </a:lnTo>
                  <a:lnTo>
                    <a:pt x="244640" y="263470"/>
                  </a:lnTo>
                  <a:lnTo>
                    <a:pt x="251099" y="288311"/>
                  </a:lnTo>
                  <a:close/>
                </a:path>
                <a:path w="622300" h="2051050">
                  <a:moveTo>
                    <a:pt x="349045" y="803157"/>
                  </a:moveTo>
                  <a:lnTo>
                    <a:pt x="314487" y="803157"/>
                  </a:lnTo>
                  <a:lnTo>
                    <a:pt x="319604" y="733341"/>
                  </a:lnTo>
                  <a:lnTo>
                    <a:pt x="328848" y="587797"/>
                  </a:lnTo>
                  <a:lnTo>
                    <a:pt x="332975" y="512044"/>
                  </a:lnTo>
                  <a:lnTo>
                    <a:pt x="309204" y="508492"/>
                  </a:lnTo>
                  <a:lnTo>
                    <a:pt x="568013" y="508492"/>
                  </a:lnTo>
                  <a:lnTo>
                    <a:pt x="568092" y="513228"/>
                  </a:lnTo>
                  <a:lnTo>
                    <a:pt x="340898" y="513228"/>
                  </a:lnTo>
                  <a:lnTo>
                    <a:pt x="383156" y="595683"/>
                  </a:lnTo>
                  <a:lnTo>
                    <a:pt x="367485" y="642771"/>
                  </a:lnTo>
                  <a:lnTo>
                    <a:pt x="365327" y="656669"/>
                  </a:lnTo>
                  <a:lnTo>
                    <a:pt x="349045" y="803157"/>
                  </a:lnTo>
                  <a:close/>
                </a:path>
                <a:path w="622300" h="2051050">
                  <a:moveTo>
                    <a:pt x="534428" y="613598"/>
                  </a:moveTo>
                  <a:lnTo>
                    <a:pt x="534428" y="540886"/>
                  </a:lnTo>
                  <a:lnTo>
                    <a:pt x="340898" y="513228"/>
                  </a:lnTo>
                  <a:lnTo>
                    <a:pt x="568092" y="513228"/>
                  </a:lnTo>
                  <a:lnTo>
                    <a:pt x="569035" y="569572"/>
                  </a:lnTo>
                  <a:lnTo>
                    <a:pt x="534428" y="613598"/>
                  </a:lnTo>
                  <a:close/>
                </a:path>
                <a:path w="622300" h="2051050">
                  <a:moveTo>
                    <a:pt x="222645" y="794450"/>
                  </a:moveTo>
                  <a:lnTo>
                    <a:pt x="172458" y="794450"/>
                  </a:lnTo>
                  <a:lnTo>
                    <a:pt x="188171" y="705521"/>
                  </a:lnTo>
                  <a:lnTo>
                    <a:pt x="222645" y="794450"/>
                  </a:lnTo>
                  <a:close/>
                </a:path>
                <a:path w="622300" h="2051050">
                  <a:moveTo>
                    <a:pt x="603634" y="815999"/>
                  </a:moveTo>
                  <a:lnTo>
                    <a:pt x="542414" y="815999"/>
                  </a:lnTo>
                  <a:lnTo>
                    <a:pt x="574359" y="721918"/>
                  </a:lnTo>
                  <a:lnTo>
                    <a:pt x="603634" y="815999"/>
                  </a:lnTo>
                  <a:close/>
                </a:path>
                <a:path w="622300" h="2051050">
                  <a:moveTo>
                    <a:pt x="256382" y="878932"/>
                  </a:moveTo>
                  <a:lnTo>
                    <a:pt x="232690" y="798307"/>
                  </a:lnTo>
                  <a:lnTo>
                    <a:pt x="314487" y="803157"/>
                  </a:lnTo>
                  <a:lnTo>
                    <a:pt x="349045" y="803157"/>
                  </a:lnTo>
                  <a:lnTo>
                    <a:pt x="348821" y="805172"/>
                  </a:lnTo>
                  <a:lnTo>
                    <a:pt x="542414" y="815999"/>
                  </a:lnTo>
                  <a:lnTo>
                    <a:pt x="603634" y="815999"/>
                  </a:lnTo>
                  <a:lnTo>
                    <a:pt x="615740" y="854904"/>
                  </a:lnTo>
                  <a:lnTo>
                    <a:pt x="311846" y="854904"/>
                  </a:lnTo>
                  <a:lnTo>
                    <a:pt x="298475" y="855962"/>
                  </a:lnTo>
                  <a:lnTo>
                    <a:pt x="273157" y="866881"/>
                  </a:lnTo>
                  <a:lnTo>
                    <a:pt x="256382" y="878932"/>
                  </a:lnTo>
                  <a:close/>
                </a:path>
                <a:path w="622300" h="2051050">
                  <a:moveTo>
                    <a:pt x="213869" y="1603479"/>
                  </a:moveTo>
                  <a:lnTo>
                    <a:pt x="101750" y="1603479"/>
                  </a:lnTo>
                  <a:lnTo>
                    <a:pt x="177695" y="1588890"/>
                  </a:lnTo>
                  <a:lnTo>
                    <a:pt x="177695" y="848929"/>
                  </a:lnTo>
                  <a:lnTo>
                    <a:pt x="101750" y="845392"/>
                  </a:lnTo>
                  <a:lnTo>
                    <a:pt x="215937" y="845392"/>
                  </a:lnTo>
                  <a:lnTo>
                    <a:pt x="211740" y="859439"/>
                  </a:lnTo>
                  <a:lnTo>
                    <a:pt x="211903" y="1140005"/>
                  </a:lnTo>
                  <a:lnTo>
                    <a:pt x="213129" y="1511438"/>
                  </a:lnTo>
                  <a:lnTo>
                    <a:pt x="213250" y="1540738"/>
                  </a:lnTo>
                  <a:lnTo>
                    <a:pt x="213869" y="1603479"/>
                  </a:lnTo>
                  <a:close/>
                </a:path>
                <a:path w="622300" h="2051050">
                  <a:moveTo>
                    <a:pt x="146270" y="2050697"/>
                  </a:moveTo>
                  <a:lnTo>
                    <a:pt x="138414" y="2035072"/>
                  </a:lnTo>
                  <a:lnTo>
                    <a:pt x="149919" y="1989729"/>
                  </a:lnTo>
                  <a:lnTo>
                    <a:pt x="155599" y="1967456"/>
                  </a:lnTo>
                  <a:lnTo>
                    <a:pt x="187025" y="1831698"/>
                  </a:lnTo>
                  <a:lnTo>
                    <a:pt x="208016" y="1729248"/>
                  </a:lnTo>
                  <a:lnTo>
                    <a:pt x="220783" y="1660560"/>
                  </a:lnTo>
                  <a:lnTo>
                    <a:pt x="232567" y="1591507"/>
                  </a:lnTo>
                  <a:lnTo>
                    <a:pt x="242390" y="1528320"/>
                  </a:lnTo>
                  <a:lnTo>
                    <a:pt x="248458" y="1487206"/>
                  </a:lnTo>
                  <a:lnTo>
                    <a:pt x="258115" y="1416237"/>
                  </a:lnTo>
                  <a:lnTo>
                    <a:pt x="275943" y="1267450"/>
                  </a:lnTo>
                  <a:lnTo>
                    <a:pt x="291789" y="1109454"/>
                  </a:lnTo>
                  <a:lnTo>
                    <a:pt x="305655" y="942122"/>
                  </a:lnTo>
                  <a:lnTo>
                    <a:pt x="311846" y="854904"/>
                  </a:lnTo>
                  <a:lnTo>
                    <a:pt x="615740" y="854904"/>
                  </a:lnTo>
                  <a:lnTo>
                    <a:pt x="616196" y="856370"/>
                  </a:lnTo>
                  <a:lnTo>
                    <a:pt x="346180" y="856370"/>
                  </a:lnTo>
                  <a:lnTo>
                    <a:pt x="337968" y="962810"/>
                  </a:lnTo>
                  <a:lnTo>
                    <a:pt x="324566" y="1113690"/>
                  </a:lnTo>
                  <a:lnTo>
                    <a:pt x="314828" y="1209158"/>
                  </a:lnTo>
                  <a:lnTo>
                    <a:pt x="304675" y="1298524"/>
                  </a:lnTo>
                  <a:lnTo>
                    <a:pt x="293863" y="1383942"/>
                  </a:lnTo>
                  <a:lnTo>
                    <a:pt x="282473" y="1464684"/>
                  </a:lnTo>
                  <a:lnTo>
                    <a:pt x="270505" y="1540738"/>
                  </a:lnTo>
                  <a:lnTo>
                    <a:pt x="254916" y="1628079"/>
                  </a:lnTo>
                  <a:lnTo>
                    <a:pt x="244837" y="1680559"/>
                  </a:lnTo>
                  <a:lnTo>
                    <a:pt x="231227" y="1745941"/>
                  </a:lnTo>
                  <a:lnTo>
                    <a:pt x="217069" y="1808323"/>
                  </a:lnTo>
                  <a:lnTo>
                    <a:pt x="202339" y="1867637"/>
                  </a:lnTo>
                  <a:lnTo>
                    <a:pt x="187035" y="1923858"/>
                  </a:lnTo>
                  <a:lnTo>
                    <a:pt x="171159" y="1976962"/>
                  </a:lnTo>
                  <a:lnTo>
                    <a:pt x="156677" y="2020913"/>
                  </a:lnTo>
                  <a:lnTo>
                    <a:pt x="146270" y="2050697"/>
                  </a:lnTo>
                  <a:close/>
                </a:path>
                <a:path w="622300" h="2051050">
                  <a:moveTo>
                    <a:pt x="253740" y="2023550"/>
                  </a:moveTo>
                  <a:lnTo>
                    <a:pt x="248458" y="1998740"/>
                  </a:lnTo>
                  <a:lnTo>
                    <a:pt x="265171" y="1960065"/>
                  </a:lnTo>
                  <a:lnTo>
                    <a:pt x="295875" y="1880409"/>
                  </a:lnTo>
                  <a:lnTo>
                    <a:pt x="322947" y="1797607"/>
                  </a:lnTo>
                  <a:lnTo>
                    <a:pt x="346387" y="1711538"/>
                  </a:lnTo>
                  <a:lnTo>
                    <a:pt x="356745" y="1667232"/>
                  </a:lnTo>
                  <a:lnTo>
                    <a:pt x="366216" y="1621977"/>
                  </a:lnTo>
                  <a:lnTo>
                    <a:pt x="382558" y="1528320"/>
                  </a:lnTo>
                  <a:lnTo>
                    <a:pt x="395434" y="1430286"/>
                  </a:lnTo>
                  <a:lnTo>
                    <a:pt x="404843" y="1327631"/>
                  </a:lnTo>
                  <a:lnTo>
                    <a:pt x="408247" y="1274485"/>
                  </a:lnTo>
                  <a:lnTo>
                    <a:pt x="411074" y="1220970"/>
                  </a:lnTo>
                  <a:lnTo>
                    <a:pt x="415861" y="1115438"/>
                  </a:lnTo>
                  <a:lnTo>
                    <a:pt x="419492" y="1011802"/>
                  </a:lnTo>
                  <a:lnTo>
                    <a:pt x="421969" y="909941"/>
                  </a:lnTo>
                  <a:lnTo>
                    <a:pt x="422773" y="859640"/>
                  </a:lnTo>
                  <a:lnTo>
                    <a:pt x="346180" y="856370"/>
                  </a:lnTo>
                  <a:lnTo>
                    <a:pt x="616196" y="856370"/>
                  </a:lnTo>
                  <a:lnTo>
                    <a:pt x="617459" y="860429"/>
                  </a:lnTo>
                  <a:lnTo>
                    <a:pt x="441261" y="860429"/>
                  </a:lnTo>
                  <a:lnTo>
                    <a:pt x="481187" y="935854"/>
                  </a:lnTo>
                  <a:lnTo>
                    <a:pt x="459890" y="968532"/>
                  </a:lnTo>
                  <a:lnTo>
                    <a:pt x="451904" y="1125778"/>
                  </a:lnTo>
                  <a:lnTo>
                    <a:pt x="455357" y="1176690"/>
                  </a:lnTo>
                  <a:lnTo>
                    <a:pt x="458584" y="1217197"/>
                  </a:lnTo>
                  <a:lnTo>
                    <a:pt x="446580" y="1217197"/>
                  </a:lnTo>
                  <a:lnTo>
                    <a:pt x="442703" y="1277869"/>
                  </a:lnTo>
                  <a:lnTo>
                    <a:pt x="439533" y="1322651"/>
                  </a:lnTo>
                  <a:lnTo>
                    <a:pt x="433673" y="1388832"/>
                  </a:lnTo>
                  <a:lnTo>
                    <a:pt x="426809" y="1452173"/>
                  </a:lnTo>
                  <a:lnTo>
                    <a:pt x="419106" y="1511438"/>
                  </a:lnTo>
                  <a:lnTo>
                    <a:pt x="410398" y="1567920"/>
                  </a:lnTo>
                  <a:lnTo>
                    <a:pt x="400742" y="1621217"/>
                  </a:lnTo>
                  <a:lnTo>
                    <a:pt x="391616" y="1664323"/>
                  </a:lnTo>
                  <a:lnTo>
                    <a:pt x="376539" y="1725646"/>
                  </a:lnTo>
                  <a:lnTo>
                    <a:pt x="365798" y="1763946"/>
                  </a:lnTo>
                  <a:lnTo>
                    <a:pt x="351850" y="1807900"/>
                  </a:lnTo>
                  <a:lnTo>
                    <a:pt x="336704" y="1850381"/>
                  </a:lnTo>
                  <a:lnTo>
                    <a:pt x="320362" y="1891402"/>
                  </a:lnTo>
                  <a:lnTo>
                    <a:pt x="302823" y="1930971"/>
                  </a:lnTo>
                  <a:lnTo>
                    <a:pt x="284088" y="1969092"/>
                  </a:lnTo>
                  <a:lnTo>
                    <a:pt x="271204" y="1992751"/>
                  </a:lnTo>
                  <a:lnTo>
                    <a:pt x="253740" y="2023550"/>
                  </a:lnTo>
                  <a:close/>
                </a:path>
                <a:path w="622300" h="2051050">
                  <a:moveTo>
                    <a:pt x="619613" y="867353"/>
                  </a:moveTo>
                  <a:lnTo>
                    <a:pt x="441261" y="860429"/>
                  </a:lnTo>
                  <a:lnTo>
                    <a:pt x="617459" y="860429"/>
                  </a:lnTo>
                  <a:lnTo>
                    <a:pt x="619613" y="867353"/>
                  </a:lnTo>
                  <a:close/>
                </a:path>
                <a:path w="622300" h="2051050">
                  <a:moveTo>
                    <a:pt x="67706" y="1937061"/>
                  </a:moveTo>
                  <a:lnTo>
                    <a:pt x="68783" y="1747428"/>
                  </a:lnTo>
                  <a:lnTo>
                    <a:pt x="70081" y="1327631"/>
                  </a:lnTo>
                  <a:lnTo>
                    <a:pt x="70198" y="1248578"/>
                  </a:lnTo>
                  <a:lnTo>
                    <a:pt x="70325" y="1068003"/>
                  </a:lnTo>
                  <a:lnTo>
                    <a:pt x="101750" y="1068003"/>
                  </a:lnTo>
                  <a:lnTo>
                    <a:pt x="101750" y="1603479"/>
                  </a:lnTo>
                  <a:lnTo>
                    <a:pt x="213869" y="1603479"/>
                  </a:lnTo>
                  <a:lnTo>
                    <a:pt x="214258" y="1643034"/>
                  </a:lnTo>
                  <a:lnTo>
                    <a:pt x="177695" y="1643034"/>
                  </a:lnTo>
                  <a:lnTo>
                    <a:pt x="101750" y="1658949"/>
                  </a:lnTo>
                  <a:lnTo>
                    <a:pt x="101750" y="1871583"/>
                  </a:lnTo>
                  <a:lnTo>
                    <a:pt x="67706" y="1937061"/>
                  </a:lnTo>
                  <a:close/>
                </a:path>
                <a:path w="622300" h="2051050">
                  <a:moveTo>
                    <a:pt x="497939" y="1379398"/>
                  </a:moveTo>
                  <a:lnTo>
                    <a:pt x="478525" y="1379398"/>
                  </a:lnTo>
                  <a:lnTo>
                    <a:pt x="495062" y="1309091"/>
                  </a:lnTo>
                  <a:lnTo>
                    <a:pt x="508348" y="1250810"/>
                  </a:lnTo>
                  <a:lnTo>
                    <a:pt x="523663" y="1176647"/>
                  </a:lnTo>
                  <a:lnTo>
                    <a:pt x="535301" y="1111436"/>
                  </a:lnTo>
                  <a:lnTo>
                    <a:pt x="539752" y="1082038"/>
                  </a:lnTo>
                  <a:lnTo>
                    <a:pt x="582345" y="1192381"/>
                  </a:lnTo>
                  <a:lnTo>
                    <a:pt x="554768" y="1232069"/>
                  </a:lnTo>
                  <a:lnTo>
                    <a:pt x="530144" y="1288448"/>
                  </a:lnTo>
                  <a:lnTo>
                    <a:pt x="520314" y="1315237"/>
                  </a:lnTo>
                  <a:lnTo>
                    <a:pt x="497939" y="1379398"/>
                  </a:lnTo>
                  <a:close/>
                </a:path>
                <a:path w="622300" h="2051050">
                  <a:moveTo>
                    <a:pt x="338257" y="1473789"/>
                  </a:moveTo>
                  <a:lnTo>
                    <a:pt x="315807" y="1472824"/>
                  </a:lnTo>
                  <a:lnTo>
                    <a:pt x="309209" y="1452173"/>
                  </a:lnTo>
                  <a:lnTo>
                    <a:pt x="322435" y="1372584"/>
                  </a:lnTo>
                  <a:lnTo>
                    <a:pt x="326991" y="1352915"/>
                  </a:lnTo>
                  <a:lnTo>
                    <a:pt x="335905" y="1301476"/>
                  </a:lnTo>
                  <a:lnTo>
                    <a:pt x="344488" y="1234289"/>
                  </a:lnTo>
                  <a:lnTo>
                    <a:pt x="347055" y="1208439"/>
                  </a:lnTo>
                  <a:lnTo>
                    <a:pt x="356745" y="1104210"/>
                  </a:lnTo>
                  <a:lnTo>
                    <a:pt x="367309" y="1103843"/>
                  </a:lnTo>
                  <a:lnTo>
                    <a:pt x="369220" y="1248578"/>
                  </a:lnTo>
                  <a:lnTo>
                    <a:pt x="368238" y="1320295"/>
                  </a:lnTo>
                  <a:lnTo>
                    <a:pt x="365432" y="1373754"/>
                  </a:lnTo>
                  <a:lnTo>
                    <a:pt x="363346" y="1393434"/>
                  </a:lnTo>
                  <a:lnTo>
                    <a:pt x="350817" y="1452173"/>
                  </a:lnTo>
                  <a:lnTo>
                    <a:pt x="349213" y="1457322"/>
                  </a:lnTo>
                  <a:lnTo>
                    <a:pt x="348009" y="1459493"/>
                  </a:lnTo>
                  <a:lnTo>
                    <a:pt x="338257" y="1473789"/>
                  </a:lnTo>
                  <a:close/>
                </a:path>
                <a:path w="622300" h="2051050">
                  <a:moveTo>
                    <a:pt x="571697" y="1888037"/>
                  </a:moveTo>
                  <a:lnTo>
                    <a:pt x="536196" y="1794539"/>
                  </a:lnTo>
                  <a:lnTo>
                    <a:pt x="515232" y="1723407"/>
                  </a:lnTo>
                  <a:lnTo>
                    <a:pt x="496431" y="1645282"/>
                  </a:lnTo>
                  <a:lnTo>
                    <a:pt x="487817" y="1603479"/>
                  </a:lnTo>
                  <a:lnTo>
                    <a:pt x="479918" y="1560335"/>
                  </a:lnTo>
                  <a:lnTo>
                    <a:pt x="466442" y="1469333"/>
                  </a:lnTo>
                  <a:lnTo>
                    <a:pt x="456126" y="1372584"/>
                  </a:lnTo>
                  <a:lnTo>
                    <a:pt x="448972" y="1270319"/>
                  </a:lnTo>
                  <a:lnTo>
                    <a:pt x="446580" y="1217197"/>
                  </a:lnTo>
                  <a:lnTo>
                    <a:pt x="458584" y="1217197"/>
                  </a:lnTo>
                  <a:lnTo>
                    <a:pt x="459391" y="1227331"/>
                  </a:lnTo>
                  <a:lnTo>
                    <a:pt x="466046" y="1290771"/>
                  </a:lnTo>
                  <a:lnTo>
                    <a:pt x="472780" y="1341348"/>
                  </a:lnTo>
                  <a:lnTo>
                    <a:pt x="478525" y="1379398"/>
                  </a:lnTo>
                  <a:lnTo>
                    <a:pt x="497939" y="1379398"/>
                  </a:lnTo>
                  <a:lnTo>
                    <a:pt x="483849" y="1419799"/>
                  </a:lnTo>
                  <a:lnTo>
                    <a:pt x="494269" y="1475038"/>
                  </a:lnTo>
                  <a:lnTo>
                    <a:pt x="506559" y="1533787"/>
                  </a:lnTo>
                  <a:lnTo>
                    <a:pt x="522532" y="1596080"/>
                  </a:lnTo>
                  <a:lnTo>
                    <a:pt x="539169" y="1647536"/>
                  </a:lnTo>
                  <a:lnTo>
                    <a:pt x="561001" y="1697038"/>
                  </a:lnTo>
                  <a:lnTo>
                    <a:pt x="593076" y="1747428"/>
                  </a:lnTo>
                  <a:lnTo>
                    <a:pt x="622275" y="1772039"/>
                  </a:lnTo>
                  <a:lnTo>
                    <a:pt x="622275" y="1795637"/>
                  </a:lnTo>
                  <a:lnTo>
                    <a:pt x="606560" y="1809066"/>
                  </a:lnTo>
                  <a:lnTo>
                    <a:pt x="600189" y="1815950"/>
                  </a:lnTo>
                  <a:lnTo>
                    <a:pt x="587544" y="1839012"/>
                  </a:lnTo>
                  <a:lnTo>
                    <a:pt x="581892" y="1854818"/>
                  </a:lnTo>
                  <a:lnTo>
                    <a:pt x="571697" y="1888037"/>
                  </a:lnTo>
                  <a:close/>
                </a:path>
                <a:path w="622300" h="2051050">
                  <a:moveTo>
                    <a:pt x="177695" y="1724249"/>
                  </a:moveTo>
                  <a:lnTo>
                    <a:pt x="177695" y="1643034"/>
                  </a:lnTo>
                  <a:lnTo>
                    <a:pt x="214258" y="1643034"/>
                  </a:lnTo>
                  <a:lnTo>
                    <a:pt x="214358" y="1653185"/>
                  </a:lnTo>
                  <a:lnTo>
                    <a:pt x="177695" y="172424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953618" y="2003888"/>
              <a:ext cx="622300" cy="2051050"/>
            </a:xfrm>
            <a:custGeom>
              <a:rect l="l" t="t" r="r" b="b"/>
              <a:pathLst>
                <a:path w="622300" h="2051050">
                  <a:moveTo>
                    <a:pt x="401644" y="471839"/>
                  </a:moveTo>
                  <a:lnTo>
                    <a:pt x="401532" y="370583"/>
                  </a:lnTo>
                  <a:lnTo>
                    <a:pt x="401479" y="322511"/>
                  </a:lnTo>
                  <a:lnTo>
                    <a:pt x="400158" y="86615"/>
                  </a:lnTo>
                  <a:lnTo>
                    <a:pt x="399307" y="22811"/>
                  </a:lnTo>
                  <a:lnTo>
                    <a:pt x="399003" y="0"/>
                  </a:lnTo>
                  <a:lnTo>
                    <a:pt x="451904" y="90881"/>
                  </a:lnTo>
                  <a:lnTo>
                    <a:pt x="433338" y="135703"/>
                  </a:lnTo>
                  <a:lnTo>
                    <a:pt x="433338" y="477081"/>
                  </a:lnTo>
                  <a:lnTo>
                    <a:pt x="534428" y="492412"/>
                  </a:lnTo>
                  <a:lnTo>
                    <a:pt x="534325" y="431780"/>
                  </a:lnTo>
                  <a:lnTo>
                    <a:pt x="534261" y="394424"/>
                  </a:lnTo>
                  <a:lnTo>
                    <a:pt x="532930" y="216367"/>
                  </a:lnTo>
                  <a:lnTo>
                    <a:pt x="532277" y="171437"/>
                  </a:lnTo>
                  <a:lnTo>
                    <a:pt x="531766" y="136251"/>
                  </a:lnTo>
                  <a:lnTo>
                    <a:pt x="587669" y="230123"/>
                  </a:lnTo>
                  <a:lnTo>
                    <a:pt x="566372" y="273173"/>
                  </a:lnTo>
                  <a:lnTo>
                    <a:pt x="566486" y="326880"/>
                  </a:lnTo>
                  <a:lnTo>
                    <a:pt x="566539" y="351720"/>
                  </a:lnTo>
                  <a:lnTo>
                    <a:pt x="567870" y="499941"/>
                  </a:lnTo>
                  <a:lnTo>
                    <a:pt x="568384" y="530681"/>
                  </a:lnTo>
                  <a:lnTo>
                    <a:pt x="569035" y="569572"/>
                  </a:lnTo>
                  <a:lnTo>
                    <a:pt x="534428" y="613598"/>
                  </a:lnTo>
                  <a:lnTo>
                    <a:pt x="534428" y="540886"/>
                  </a:lnTo>
                  <a:lnTo>
                    <a:pt x="340898" y="513228"/>
                  </a:lnTo>
                  <a:lnTo>
                    <a:pt x="383156" y="595683"/>
                  </a:lnTo>
                  <a:lnTo>
                    <a:pt x="367485" y="642771"/>
                  </a:lnTo>
                  <a:lnTo>
                    <a:pt x="348821" y="805172"/>
                  </a:lnTo>
                  <a:lnTo>
                    <a:pt x="542414" y="815999"/>
                  </a:lnTo>
                  <a:lnTo>
                    <a:pt x="574359" y="721918"/>
                  </a:lnTo>
                  <a:lnTo>
                    <a:pt x="619613" y="867353"/>
                  </a:lnTo>
                  <a:lnTo>
                    <a:pt x="441261" y="860429"/>
                  </a:lnTo>
                  <a:lnTo>
                    <a:pt x="481187" y="935854"/>
                  </a:lnTo>
                  <a:lnTo>
                    <a:pt x="459890" y="968532"/>
                  </a:lnTo>
                  <a:lnTo>
                    <a:pt x="451904" y="1125778"/>
                  </a:lnTo>
                  <a:lnTo>
                    <a:pt x="455354" y="1176647"/>
                  </a:lnTo>
                  <a:lnTo>
                    <a:pt x="459391" y="1227331"/>
                  </a:lnTo>
                  <a:lnTo>
                    <a:pt x="466046" y="1290771"/>
                  </a:lnTo>
                  <a:lnTo>
                    <a:pt x="472780" y="1341348"/>
                  </a:lnTo>
                  <a:lnTo>
                    <a:pt x="478525" y="1379398"/>
                  </a:lnTo>
                  <a:lnTo>
                    <a:pt x="495062" y="1309091"/>
                  </a:lnTo>
                  <a:lnTo>
                    <a:pt x="508348" y="1250810"/>
                  </a:lnTo>
                  <a:lnTo>
                    <a:pt x="523655" y="1176690"/>
                  </a:lnTo>
                  <a:lnTo>
                    <a:pt x="535301" y="1111436"/>
                  </a:lnTo>
                  <a:lnTo>
                    <a:pt x="536268" y="1105043"/>
                  </a:lnTo>
                  <a:lnTo>
                    <a:pt x="539752" y="1082038"/>
                  </a:lnTo>
                  <a:lnTo>
                    <a:pt x="582345" y="1192381"/>
                  </a:lnTo>
                  <a:lnTo>
                    <a:pt x="577739" y="1196266"/>
                  </a:lnTo>
                  <a:lnTo>
                    <a:pt x="569960" y="1205590"/>
                  </a:lnTo>
                  <a:lnTo>
                    <a:pt x="554768" y="1232069"/>
                  </a:lnTo>
                  <a:lnTo>
                    <a:pt x="530144" y="1288448"/>
                  </a:lnTo>
                  <a:lnTo>
                    <a:pt x="520314" y="1315237"/>
                  </a:lnTo>
                  <a:lnTo>
                    <a:pt x="483849" y="1419799"/>
                  </a:lnTo>
                  <a:lnTo>
                    <a:pt x="494269" y="1475038"/>
                  </a:lnTo>
                  <a:lnTo>
                    <a:pt x="506559" y="1533787"/>
                  </a:lnTo>
                  <a:lnTo>
                    <a:pt x="522532" y="1596080"/>
                  </a:lnTo>
                  <a:lnTo>
                    <a:pt x="539169" y="1647536"/>
                  </a:lnTo>
                  <a:lnTo>
                    <a:pt x="547738" y="1669237"/>
                  </a:lnTo>
                  <a:lnTo>
                    <a:pt x="574442" y="1721790"/>
                  </a:lnTo>
                  <a:lnTo>
                    <a:pt x="609091" y="1762579"/>
                  </a:lnTo>
                  <a:lnTo>
                    <a:pt x="622275" y="1772039"/>
                  </a:lnTo>
                  <a:lnTo>
                    <a:pt x="622275" y="1795637"/>
                  </a:lnTo>
                  <a:lnTo>
                    <a:pt x="606560" y="1809066"/>
                  </a:lnTo>
                  <a:lnTo>
                    <a:pt x="600189" y="1815950"/>
                  </a:lnTo>
                  <a:lnTo>
                    <a:pt x="587544" y="1839012"/>
                  </a:lnTo>
                  <a:lnTo>
                    <a:pt x="581892" y="1854818"/>
                  </a:lnTo>
                  <a:lnTo>
                    <a:pt x="571697" y="1888037"/>
                  </a:lnTo>
                  <a:lnTo>
                    <a:pt x="536196" y="1794539"/>
                  </a:lnTo>
                  <a:lnTo>
                    <a:pt x="515232" y="1723407"/>
                  </a:lnTo>
                  <a:lnTo>
                    <a:pt x="496431" y="1645282"/>
                  </a:lnTo>
                  <a:lnTo>
                    <a:pt x="487842" y="1603616"/>
                  </a:lnTo>
                  <a:lnTo>
                    <a:pt x="480912" y="1565776"/>
                  </a:lnTo>
                  <a:lnTo>
                    <a:pt x="466442" y="1469333"/>
                  </a:lnTo>
                  <a:lnTo>
                    <a:pt x="456126" y="1372584"/>
                  </a:lnTo>
                  <a:lnTo>
                    <a:pt x="448972" y="1270319"/>
                  </a:lnTo>
                  <a:lnTo>
                    <a:pt x="448796" y="1266410"/>
                  </a:lnTo>
                  <a:lnTo>
                    <a:pt x="446580" y="1217197"/>
                  </a:lnTo>
                  <a:lnTo>
                    <a:pt x="442703" y="1277869"/>
                  </a:lnTo>
                  <a:lnTo>
                    <a:pt x="439533" y="1322651"/>
                  </a:lnTo>
                  <a:lnTo>
                    <a:pt x="433673" y="1388832"/>
                  </a:lnTo>
                  <a:lnTo>
                    <a:pt x="426864" y="1451751"/>
                  </a:lnTo>
                  <a:lnTo>
                    <a:pt x="419106" y="1511438"/>
                  </a:lnTo>
                  <a:lnTo>
                    <a:pt x="410398" y="1567920"/>
                  </a:lnTo>
                  <a:lnTo>
                    <a:pt x="400742" y="1621217"/>
                  </a:lnTo>
                  <a:lnTo>
                    <a:pt x="391616" y="1664323"/>
                  </a:lnTo>
                  <a:lnTo>
                    <a:pt x="384477" y="1695213"/>
                  </a:lnTo>
                  <a:lnTo>
                    <a:pt x="365798" y="1763946"/>
                  </a:lnTo>
                  <a:lnTo>
                    <a:pt x="351850" y="1807900"/>
                  </a:lnTo>
                  <a:lnTo>
                    <a:pt x="336704" y="1850381"/>
                  </a:lnTo>
                  <a:lnTo>
                    <a:pt x="320362" y="1891402"/>
                  </a:lnTo>
                  <a:lnTo>
                    <a:pt x="302823" y="1930971"/>
                  </a:lnTo>
                  <a:lnTo>
                    <a:pt x="284088" y="1969092"/>
                  </a:lnTo>
                  <a:lnTo>
                    <a:pt x="253740" y="2023550"/>
                  </a:lnTo>
                  <a:lnTo>
                    <a:pt x="248458" y="1998740"/>
                  </a:lnTo>
                  <a:lnTo>
                    <a:pt x="263953" y="1962874"/>
                  </a:lnTo>
                  <a:lnTo>
                    <a:pt x="265171" y="1960065"/>
                  </a:lnTo>
                  <a:lnTo>
                    <a:pt x="295875" y="1880409"/>
                  </a:lnTo>
                  <a:lnTo>
                    <a:pt x="322947" y="1797607"/>
                  </a:lnTo>
                  <a:lnTo>
                    <a:pt x="346387" y="1711538"/>
                  </a:lnTo>
                  <a:lnTo>
                    <a:pt x="348917" y="1700689"/>
                  </a:lnTo>
                  <a:lnTo>
                    <a:pt x="356745" y="1667232"/>
                  </a:lnTo>
                  <a:lnTo>
                    <a:pt x="365136" y="1627126"/>
                  </a:lnTo>
                  <a:lnTo>
                    <a:pt x="366216" y="1621977"/>
                  </a:lnTo>
                  <a:lnTo>
                    <a:pt x="382558" y="1528320"/>
                  </a:lnTo>
                  <a:lnTo>
                    <a:pt x="395434" y="1430286"/>
                  </a:lnTo>
                  <a:lnTo>
                    <a:pt x="404843" y="1327631"/>
                  </a:lnTo>
                  <a:lnTo>
                    <a:pt x="405110" y="1323452"/>
                  </a:lnTo>
                  <a:lnTo>
                    <a:pt x="408247" y="1274485"/>
                  </a:lnTo>
                  <a:lnTo>
                    <a:pt x="410949" y="1223332"/>
                  </a:lnTo>
                  <a:lnTo>
                    <a:pt x="411074" y="1220970"/>
                  </a:lnTo>
                  <a:lnTo>
                    <a:pt x="415861" y="1115438"/>
                  </a:lnTo>
                  <a:lnTo>
                    <a:pt x="419492" y="1011802"/>
                  </a:lnTo>
                  <a:lnTo>
                    <a:pt x="421969" y="909941"/>
                  </a:lnTo>
                  <a:lnTo>
                    <a:pt x="422066" y="903848"/>
                  </a:lnTo>
                  <a:lnTo>
                    <a:pt x="422773" y="859640"/>
                  </a:lnTo>
                  <a:lnTo>
                    <a:pt x="346180" y="856370"/>
                  </a:lnTo>
                  <a:lnTo>
                    <a:pt x="340972" y="923818"/>
                  </a:lnTo>
                  <a:lnTo>
                    <a:pt x="337968" y="962810"/>
                  </a:lnTo>
                  <a:lnTo>
                    <a:pt x="324566" y="1113690"/>
                  </a:lnTo>
                  <a:lnTo>
                    <a:pt x="314910" y="1208439"/>
                  </a:lnTo>
                  <a:lnTo>
                    <a:pt x="304675" y="1298524"/>
                  </a:lnTo>
                  <a:lnTo>
                    <a:pt x="293863" y="1383942"/>
                  </a:lnTo>
                  <a:lnTo>
                    <a:pt x="282473" y="1464684"/>
                  </a:lnTo>
                  <a:lnTo>
                    <a:pt x="270505" y="1540738"/>
                  </a:lnTo>
                  <a:lnTo>
                    <a:pt x="269654" y="1545709"/>
                  </a:lnTo>
                  <a:lnTo>
                    <a:pt x="264305" y="1577000"/>
                  </a:lnTo>
                  <a:lnTo>
                    <a:pt x="254916" y="1628079"/>
                  </a:lnTo>
                  <a:lnTo>
                    <a:pt x="244837" y="1680559"/>
                  </a:lnTo>
                  <a:lnTo>
                    <a:pt x="231227" y="1745941"/>
                  </a:lnTo>
                  <a:lnTo>
                    <a:pt x="217069" y="1808323"/>
                  </a:lnTo>
                  <a:lnTo>
                    <a:pt x="202339" y="1867637"/>
                  </a:lnTo>
                  <a:lnTo>
                    <a:pt x="187035" y="1923858"/>
                  </a:lnTo>
                  <a:lnTo>
                    <a:pt x="171159" y="1976962"/>
                  </a:lnTo>
                  <a:lnTo>
                    <a:pt x="156677" y="2020913"/>
                  </a:lnTo>
                  <a:lnTo>
                    <a:pt x="146270" y="2050697"/>
                  </a:lnTo>
                  <a:lnTo>
                    <a:pt x="138414" y="2035072"/>
                  </a:lnTo>
                  <a:lnTo>
                    <a:pt x="149919" y="1989729"/>
                  </a:lnTo>
                  <a:lnTo>
                    <a:pt x="155599" y="1967456"/>
                  </a:lnTo>
                  <a:lnTo>
                    <a:pt x="187025" y="1831698"/>
                  </a:lnTo>
                  <a:lnTo>
                    <a:pt x="208016" y="1729248"/>
                  </a:lnTo>
                  <a:lnTo>
                    <a:pt x="220783" y="1660560"/>
                  </a:lnTo>
                  <a:lnTo>
                    <a:pt x="232567" y="1591507"/>
                  </a:lnTo>
                  <a:lnTo>
                    <a:pt x="242327" y="1528749"/>
                  </a:lnTo>
                  <a:lnTo>
                    <a:pt x="248458" y="1487206"/>
                  </a:lnTo>
                  <a:lnTo>
                    <a:pt x="253652" y="1448983"/>
                  </a:lnTo>
                  <a:lnTo>
                    <a:pt x="258115" y="1416237"/>
                  </a:lnTo>
                  <a:lnTo>
                    <a:pt x="275943" y="1267450"/>
                  </a:lnTo>
                  <a:lnTo>
                    <a:pt x="291789" y="1109454"/>
                  </a:lnTo>
                  <a:lnTo>
                    <a:pt x="305655" y="942122"/>
                  </a:lnTo>
                  <a:lnTo>
                    <a:pt x="307686" y="913473"/>
                  </a:lnTo>
                  <a:lnTo>
                    <a:pt x="311846" y="854904"/>
                  </a:lnTo>
                  <a:lnTo>
                    <a:pt x="298619" y="855951"/>
                  </a:lnTo>
                  <a:lnTo>
                    <a:pt x="298475" y="855962"/>
                  </a:lnTo>
                  <a:lnTo>
                    <a:pt x="273157" y="866881"/>
                  </a:lnTo>
                  <a:lnTo>
                    <a:pt x="256382" y="878932"/>
                  </a:lnTo>
                  <a:lnTo>
                    <a:pt x="232690" y="798307"/>
                  </a:lnTo>
                  <a:lnTo>
                    <a:pt x="314487" y="803157"/>
                  </a:lnTo>
                  <a:lnTo>
                    <a:pt x="317652" y="759942"/>
                  </a:lnTo>
                  <a:lnTo>
                    <a:pt x="319604" y="733341"/>
                  </a:lnTo>
                  <a:lnTo>
                    <a:pt x="328848" y="587797"/>
                  </a:lnTo>
                  <a:lnTo>
                    <a:pt x="330082" y="565125"/>
                  </a:lnTo>
                  <a:lnTo>
                    <a:pt x="332975" y="512044"/>
                  </a:lnTo>
                  <a:lnTo>
                    <a:pt x="309204" y="508492"/>
                  </a:lnTo>
                  <a:lnTo>
                    <a:pt x="290716" y="575385"/>
                  </a:lnTo>
                  <a:lnTo>
                    <a:pt x="256382" y="474205"/>
                  </a:lnTo>
                  <a:lnTo>
                    <a:pt x="274870" y="424620"/>
                  </a:lnTo>
                  <a:lnTo>
                    <a:pt x="274746" y="343529"/>
                  </a:lnTo>
                  <a:lnTo>
                    <a:pt x="274705" y="316316"/>
                  </a:lnTo>
                  <a:lnTo>
                    <a:pt x="273384" y="132230"/>
                  </a:lnTo>
                  <a:lnTo>
                    <a:pt x="272699" y="87310"/>
                  </a:lnTo>
                  <a:lnTo>
                    <a:pt x="272228" y="56405"/>
                  </a:lnTo>
                  <a:lnTo>
                    <a:pt x="325051" y="157637"/>
                  </a:lnTo>
                  <a:lnTo>
                    <a:pt x="306563" y="204839"/>
                  </a:lnTo>
                  <a:lnTo>
                    <a:pt x="306563" y="456111"/>
                  </a:lnTo>
                  <a:lnTo>
                    <a:pt x="401644" y="471839"/>
                  </a:lnTo>
                  <a:close/>
                </a:path>
                <a:path w="622300" h="2051050">
                  <a:moveTo>
                    <a:pt x="367309" y="1103843"/>
                  </a:moveTo>
                  <a:lnTo>
                    <a:pt x="369220" y="1248578"/>
                  </a:lnTo>
                  <a:lnTo>
                    <a:pt x="368238" y="1320295"/>
                  </a:lnTo>
                  <a:lnTo>
                    <a:pt x="365432" y="1373754"/>
                  </a:lnTo>
                  <a:lnTo>
                    <a:pt x="365010" y="1377737"/>
                  </a:lnTo>
                  <a:lnTo>
                    <a:pt x="363348" y="1393423"/>
                  </a:lnTo>
                  <a:lnTo>
                    <a:pt x="350817" y="1452173"/>
                  </a:lnTo>
                  <a:lnTo>
                    <a:pt x="349213" y="1457322"/>
                  </a:lnTo>
                  <a:lnTo>
                    <a:pt x="348009" y="1459493"/>
                  </a:lnTo>
                  <a:lnTo>
                    <a:pt x="338257" y="1473789"/>
                  </a:lnTo>
                  <a:lnTo>
                    <a:pt x="322987" y="1473139"/>
                  </a:lnTo>
                  <a:lnTo>
                    <a:pt x="315807" y="1472824"/>
                  </a:lnTo>
                  <a:lnTo>
                    <a:pt x="312848" y="1463572"/>
                  </a:lnTo>
                  <a:lnTo>
                    <a:pt x="309204" y="1452158"/>
                  </a:lnTo>
                  <a:lnTo>
                    <a:pt x="322410" y="1372690"/>
                  </a:lnTo>
                  <a:lnTo>
                    <a:pt x="326547" y="1354830"/>
                  </a:lnTo>
                  <a:lnTo>
                    <a:pt x="326991" y="1352915"/>
                  </a:lnTo>
                  <a:lnTo>
                    <a:pt x="335905" y="1301476"/>
                  </a:lnTo>
                  <a:lnTo>
                    <a:pt x="344488" y="1234289"/>
                  </a:lnTo>
                  <a:lnTo>
                    <a:pt x="346988" y="1209158"/>
                  </a:lnTo>
                  <a:lnTo>
                    <a:pt x="356745" y="1104210"/>
                  </a:lnTo>
                  <a:lnTo>
                    <a:pt x="367309" y="1103843"/>
                  </a:lnTo>
                  <a:close/>
                </a:path>
                <a:path w="622300" h="2051050">
                  <a:moveTo>
                    <a:pt x="211740" y="859439"/>
                  </a:moveTo>
                  <a:lnTo>
                    <a:pt x="211842" y="1035064"/>
                  </a:lnTo>
                  <a:lnTo>
                    <a:pt x="211903" y="1140005"/>
                  </a:lnTo>
                  <a:lnTo>
                    <a:pt x="213213" y="1536907"/>
                  </a:lnTo>
                  <a:lnTo>
                    <a:pt x="214214" y="1638485"/>
                  </a:lnTo>
                  <a:lnTo>
                    <a:pt x="214358" y="1653185"/>
                  </a:lnTo>
                  <a:lnTo>
                    <a:pt x="177695" y="1724249"/>
                  </a:lnTo>
                  <a:lnTo>
                    <a:pt x="177695" y="1643034"/>
                  </a:lnTo>
                  <a:lnTo>
                    <a:pt x="101750" y="1658949"/>
                  </a:lnTo>
                  <a:lnTo>
                    <a:pt x="101750" y="1871583"/>
                  </a:lnTo>
                  <a:lnTo>
                    <a:pt x="67706" y="1937061"/>
                  </a:lnTo>
                  <a:lnTo>
                    <a:pt x="67956" y="1893067"/>
                  </a:lnTo>
                  <a:lnTo>
                    <a:pt x="68852" y="1735314"/>
                  </a:lnTo>
                  <a:lnTo>
                    <a:pt x="70161" y="1300846"/>
                  </a:lnTo>
                  <a:lnTo>
                    <a:pt x="70280" y="1132697"/>
                  </a:lnTo>
                  <a:lnTo>
                    <a:pt x="70325" y="1068003"/>
                  </a:lnTo>
                  <a:lnTo>
                    <a:pt x="59308" y="1136700"/>
                  </a:lnTo>
                  <a:lnTo>
                    <a:pt x="46756" y="1210509"/>
                  </a:lnTo>
                  <a:lnTo>
                    <a:pt x="31141" y="1291969"/>
                  </a:lnTo>
                  <a:lnTo>
                    <a:pt x="15570" y="1362411"/>
                  </a:lnTo>
                  <a:lnTo>
                    <a:pt x="14706" y="1365847"/>
                  </a:lnTo>
                  <a:lnTo>
                    <a:pt x="7785" y="1393434"/>
                  </a:lnTo>
                  <a:lnTo>
                    <a:pt x="0" y="1375362"/>
                  </a:lnTo>
                  <a:lnTo>
                    <a:pt x="5673" y="1339602"/>
                  </a:lnTo>
                  <a:lnTo>
                    <a:pt x="9224" y="1317288"/>
                  </a:lnTo>
                  <a:lnTo>
                    <a:pt x="26579" y="1196492"/>
                  </a:lnTo>
                  <a:lnTo>
                    <a:pt x="42480" y="1069461"/>
                  </a:lnTo>
                  <a:lnTo>
                    <a:pt x="57047" y="936109"/>
                  </a:lnTo>
                  <a:lnTo>
                    <a:pt x="70141" y="796287"/>
                  </a:lnTo>
                  <a:lnTo>
                    <a:pt x="81762" y="649894"/>
                  </a:lnTo>
                  <a:lnTo>
                    <a:pt x="91910" y="496811"/>
                  </a:lnTo>
                  <a:lnTo>
                    <a:pt x="100584" y="336894"/>
                  </a:lnTo>
                  <a:lnTo>
                    <a:pt x="101206" y="323317"/>
                  </a:lnTo>
                  <a:lnTo>
                    <a:pt x="104369" y="254324"/>
                  </a:lnTo>
                  <a:lnTo>
                    <a:pt x="86038" y="250055"/>
                  </a:lnTo>
                  <a:lnTo>
                    <a:pt x="68990" y="248368"/>
                  </a:lnTo>
                  <a:lnTo>
                    <a:pt x="61241" y="248231"/>
                  </a:lnTo>
                  <a:lnTo>
                    <a:pt x="45528" y="251648"/>
                  </a:lnTo>
                  <a:lnTo>
                    <a:pt x="36013" y="256100"/>
                  </a:lnTo>
                  <a:lnTo>
                    <a:pt x="23356" y="263534"/>
                  </a:lnTo>
                  <a:lnTo>
                    <a:pt x="0" y="171901"/>
                  </a:lnTo>
                  <a:lnTo>
                    <a:pt x="180314" y="217909"/>
                  </a:lnTo>
                  <a:lnTo>
                    <a:pt x="209121" y="126863"/>
                  </a:lnTo>
                  <a:lnTo>
                    <a:pt x="251099" y="288311"/>
                  </a:lnTo>
                  <a:lnTo>
                    <a:pt x="143651" y="263470"/>
                  </a:lnTo>
                  <a:lnTo>
                    <a:pt x="139031" y="342559"/>
                  </a:lnTo>
                  <a:lnTo>
                    <a:pt x="129534" y="489572"/>
                  </a:lnTo>
                  <a:lnTo>
                    <a:pt x="119714" y="621295"/>
                  </a:lnTo>
                  <a:lnTo>
                    <a:pt x="109566" y="737683"/>
                  </a:lnTo>
                  <a:lnTo>
                    <a:pt x="107506" y="758431"/>
                  </a:lnTo>
                  <a:lnTo>
                    <a:pt x="104369" y="790090"/>
                  </a:lnTo>
                  <a:lnTo>
                    <a:pt x="172458" y="794450"/>
                  </a:lnTo>
                  <a:lnTo>
                    <a:pt x="188171" y="705521"/>
                  </a:lnTo>
                  <a:lnTo>
                    <a:pt x="227452" y="806850"/>
                  </a:lnTo>
                  <a:lnTo>
                    <a:pt x="211740" y="859439"/>
                  </a:lnTo>
                  <a:close/>
                </a:path>
                <a:path w="622300" h="2051050">
                  <a:moveTo>
                    <a:pt x="101750" y="1603479"/>
                  </a:moveTo>
                  <a:lnTo>
                    <a:pt x="177695" y="1588890"/>
                  </a:lnTo>
                  <a:lnTo>
                    <a:pt x="177695" y="848929"/>
                  </a:lnTo>
                  <a:lnTo>
                    <a:pt x="101750" y="845392"/>
                  </a:lnTo>
                  <a:lnTo>
                    <a:pt x="101750" y="160347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2634742" y="2155844"/>
              <a:ext cx="627380" cy="1640205"/>
            </a:xfrm>
            <a:custGeom>
              <a:rect l="l" t="t" r="r" b="b"/>
              <a:pathLst>
                <a:path w="627379" h="1640204">
                  <a:moveTo>
                    <a:pt x="333626" y="477985"/>
                  </a:moveTo>
                  <a:lnTo>
                    <a:pt x="293140" y="477985"/>
                  </a:lnTo>
                  <a:lnTo>
                    <a:pt x="292998" y="349237"/>
                  </a:lnTo>
                  <a:lnTo>
                    <a:pt x="292918" y="315742"/>
                  </a:lnTo>
                  <a:lnTo>
                    <a:pt x="291603" y="84876"/>
                  </a:lnTo>
                  <a:lnTo>
                    <a:pt x="290441" y="0"/>
                  </a:lnTo>
                  <a:lnTo>
                    <a:pt x="355219" y="84876"/>
                  </a:lnTo>
                  <a:lnTo>
                    <a:pt x="333626" y="129675"/>
                  </a:lnTo>
                  <a:lnTo>
                    <a:pt x="333626" y="477985"/>
                  </a:lnTo>
                  <a:close/>
                </a:path>
                <a:path w="627379" h="1640204">
                  <a:moveTo>
                    <a:pt x="18769" y="964423"/>
                  </a:moveTo>
                  <a:lnTo>
                    <a:pt x="10725" y="949285"/>
                  </a:lnTo>
                  <a:lnTo>
                    <a:pt x="21912" y="898391"/>
                  </a:lnTo>
                  <a:lnTo>
                    <a:pt x="43028" y="793970"/>
                  </a:lnTo>
                  <a:lnTo>
                    <a:pt x="62468" y="685986"/>
                  </a:lnTo>
                  <a:lnTo>
                    <a:pt x="80232" y="574360"/>
                  </a:lnTo>
                  <a:lnTo>
                    <a:pt x="88486" y="517154"/>
                  </a:lnTo>
                  <a:lnTo>
                    <a:pt x="96279" y="460056"/>
                  </a:lnTo>
                  <a:lnTo>
                    <a:pt x="110356" y="349237"/>
                  </a:lnTo>
                  <a:lnTo>
                    <a:pt x="122423" y="242717"/>
                  </a:lnTo>
                  <a:lnTo>
                    <a:pt x="132478" y="140268"/>
                  </a:lnTo>
                  <a:lnTo>
                    <a:pt x="136751" y="90502"/>
                  </a:lnTo>
                  <a:lnTo>
                    <a:pt x="198672" y="198234"/>
                  </a:lnTo>
                  <a:lnTo>
                    <a:pt x="180748" y="237481"/>
                  </a:lnTo>
                  <a:lnTo>
                    <a:pt x="160717" y="315742"/>
                  </a:lnTo>
                  <a:lnTo>
                    <a:pt x="134070" y="461913"/>
                  </a:lnTo>
                  <a:lnTo>
                    <a:pt x="293140" y="477985"/>
                  </a:lnTo>
                  <a:lnTo>
                    <a:pt x="333626" y="477985"/>
                  </a:lnTo>
                  <a:lnTo>
                    <a:pt x="333626" y="481992"/>
                  </a:lnTo>
                  <a:lnTo>
                    <a:pt x="488220" y="495715"/>
                  </a:lnTo>
                  <a:lnTo>
                    <a:pt x="563649" y="495715"/>
                  </a:lnTo>
                  <a:lnTo>
                    <a:pt x="567335" y="506026"/>
                  </a:lnTo>
                  <a:lnTo>
                    <a:pt x="128707" y="506026"/>
                  </a:lnTo>
                  <a:lnTo>
                    <a:pt x="113498" y="582072"/>
                  </a:lnTo>
                  <a:lnTo>
                    <a:pt x="84338" y="718572"/>
                  </a:lnTo>
                  <a:lnTo>
                    <a:pt x="56854" y="833627"/>
                  </a:lnTo>
                  <a:lnTo>
                    <a:pt x="37340" y="905404"/>
                  </a:lnTo>
                  <a:lnTo>
                    <a:pt x="24855" y="946184"/>
                  </a:lnTo>
                  <a:lnTo>
                    <a:pt x="18769" y="964423"/>
                  </a:lnTo>
                  <a:close/>
                </a:path>
                <a:path w="627379" h="1640204">
                  <a:moveTo>
                    <a:pt x="563649" y="495715"/>
                  </a:moveTo>
                  <a:lnTo>
                    <a:pt x="488220" y="495715"/>
                  </a:lnTo>
                  <a:lnTo>
                    <a:pt x="528945" y="398620"/>
                  </a:lnTo>
                  <a:lnTo>
                    <a:pt x="563649" y="495715"/>
                  </a:lnTo>
                  <a:close/>
                </a:path>
                <a:path w="627379" h="1640204">
                  <a:moveTo>
                    <a:pt x="126026" y="1035252"/>
                  </a:moveTo>
                  <a:lnTo>
                    <a:pt x="101893" y="969030"/>
                  </a:lnTo>
                  <a:lnTo>
                    <a:pt x="293140" y="962478"/>
                  </a:lnTo>
                  <a:lnTo>
                    <a:pt x="293140" y="520735"/>
                  </a:lnTo>
                  <a:lnTo>
                    <a:pt x="128707" y="506026"/>
                  </a:lnTo>
                  <a:lnTo>
                    <a:pt x="567335" y="506026"/>
                  </a:lnTo>
                  <a:lnTo>
                    <a:pt x="573856" y="524270"/>
                  </a:lnTo>
                  <a:lnTo>
                    <a:pt x="333626" y="524270"/>
                  </a:lnTo>
                  <a:lnTo>
                    <a:pt x="333626" y="961143"/>
                  </a:lnTo>
                  <a:lnTo>
                    <a:pt x="536168" y="961143"/>
                  </a:lnTo>
                  <a:lnTo>
                    <a:pt x="547949" y="994899"/>
                  </a:lnTo>
                  <a:lnTo>
                    <a:pt x="333626" y="1003420"/>
                  </a:lnTo>
                  <a:lnTo>
                    <a:pt x="333626" y="1005227"/>
                  </a:lnTo>
                  <a:lnTo>
                    <a:pt x="293140" y="1005227"/>
                  </a:lnTo>
                  <a:lnTo>
                    <a:pt x="190574" y="1009805"/>
                  </a:lnTo>
                  <a:lnTo>
                    <a:pt x="173017" y="1012383"/>
                  </a:lnTo>
                  <a:lnTo>
                    <a:pt x="165017" y="1014055"/>
                  </a:lnTo>
                  <a:lnTo>
                    <a:pt x="148901" y="1020412"/>
                  </a:lnTo>
                  <a:lnTo>
                    <a:pt x="139100" y="1026242"/>
                  </a:lnTo>
                  <a:lnTo>
                    <a:pt x="126026" y="1035252"/>
                  </a:lnTo>
                  <a:close/>
                </a:path>
                <a:path w="627379" h="1640204">
                  <a:moveTo>
                    <a:pt x="580631" y="543224"/>
                  </a:moveTo>
                  <a:lnTo>
                    <a:pt x="333626" y="524270"/>
                  </a:lnTo>
                  <a:lnTo>
                    <a:pt x="573856" y="524270"/>
                  </a:lnTo>
                  <a:lnTo>
                    <a:pt x="580631" y="543224"/>
                  </a:lnTo>
                  <a:close/>
                </a:path>
                <a:path w="627379" h="1640204">
                  <a:moveTo>
                    <a:pt x="536168" y="961143"/>
                  </a:moveTo>
                  <a:lnTo>
                    <a:pt x="333626" y="961143"/>
                  </a:lnTo>
                  <a:lnTo>
                    <a:pt x="455640" y="957508"/>
                  </a:lnTo>
                  <a:lnTo>
                    <a:pt x="499080" y="854873"/>
                  </a:lnTo>
                  <a:lnTo>
                    <a:pt x="536168" y="961143"/>
                  </a:lnTo>
                  <a:close/>
                </a:path>
                <a:path w="627379" h="1640204">
                  <a:moveTo>
                    <a:pt x="24132" y="1640078"/>
                  </a:moveTo>
                  <a:lnTo>
                    <a:pt x="0" y="1575962"/>
                  </a:lnTo>
                  <a:lnTo>
                    <a:pt x="293140" y="1518220"/>
                  </a:lnTo>
                  <a:lnTo>
                    <a:pt x="293140" y="1005227"/>
                  </a:lnTo>
                  <a:lnTo>
                    <a:pt x="333626" y="1005227"/>
                  </a:lnTo>
                  <a:lnTo>
                    <a:pt x="333626" y="1510757"/>
                  </a:lnTo>
                  <a:lnTo>
                    <a:pt x="588566" y="1510757"/>
                  </a:lnTo>
                  <a:lnTo>
                    <a:pt x="88486" y="1602849"/>
                  </a:lnTo>
                  <a:lnTo>
                    <a:pt x="47008" y="1620935"/>
                  </a:lnTo>
                  <a:lnTo>
                    <a:pt x="37210" y="1628592"/>
                  </a:lnTo>
                  <a:lnTo>
                    <a:pt x="24132" y="1640078"/>
                  </a:lnTo>
                  <a:close/>
                </a:path>
                <a:path w="627379" h="1640204">
                  <a:moveTo>
                    <a:pt x="588566" y="1510757"/>
                  </a:moveTo>
                  <a:lnTo>
                    <a:pt x="333626" y="1510757"/>
                  </a:lnTo>
                  <a:lnTo>
                    <a:pt x="528945" y="1478625"/>
                  </a:lnTo>
                  <a:lnTo>
                    <a:pt x="572444" y="1365682"/>
                  </a:lnTo>
                  <a:lnTo>
                    <a:pt x="627023" y="1503674"/>
                  </a:lnTo>
                  <a:lnTo>
                    <a:pt x="588566" y="151075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2634742" y="2155844"/>
              <a:ext cx="627380" cy="1640205"/>
            </a:xfrm>
            <a:custGeom>
              <a:rect l="l" t="t" r="r" b="b"/>
              <a:pathLst>
                <a:path w="627379" h="1640204">
                  <a:moveTo>
                    <a:pt x="198672" y="198234"/>
                  </a:moveTo>
                  <a:lnTo>
                    <a:pt x="194463" y="204573"/>
                  </a:lnTo>
                  <a:lnTo>
                    <a:pt x="188171" y="217138"/>
                  </a:lnTo>
                  <a:lnTo>
                    <a:pt x="172988" y="264066"/>
                  </a:lnTo>
                  <a:lnTo>
                    <a:pt x="160717" y="315742"/>
                  </a:lnTo>
                  <a:lnTo>
                    <a:pt x="134070" y="461913"/>
                  </a:lnTo>
                  <a:lnTo>
                    <a:pt x="293140" y="477985"/>
                  </a:lnTo>
                  <a:lnTo>
                    <a:pt x="293041" y="388949"/>
                  </a:lnTo>
                  <a:lnTo>
                    <a:pt x="292971" y="325222"/>
                  </a:lnTo>
                  <a:lnTo>
                    <a:pt x="291621" y="86250"/>
                  </a:lnTo>
                  <a:lnTo>
                    <a:pt x="290695" y="18612"/>
                  </a:lnTo>
                  <a:lnTo>
                    <a:pt x="290441" y="0"/>
                  </a:lnTo>
                  <a:lnTo>
                    <a:pt x="355219" y="84876"/>
                  </a:lnTo>
                  <a:lnTo>
                    <a:pt x="333626" y="129675"/>
                  </a:lnTo>
                  <a:lnTo>
                    <a:pt x="333626" y="481992"/>
                  </a:lnTo>
                  <a:lnTo>
                    <a:pt x="488220" y="495715"/>
                  </a:lnTo>
                  <a:lnTo>
                    <a:pt x="528945" y="398620"/>
                  </a:lnTo>
                  <a:lnTo>
                    <a:pt x="580631" y="543224"/>
                  </a:lnTo>
                  <a:lnTo>
                    <a:pt x="333626" y="524270"/>
                  </a:lnTo>
                  <a:lnTo>
                    <a:pt x="333626" y="961143"/>
                  </a:lnTo>
                  <a:lnTo>
                    <a:pt x="455640" y="957508"/>
                  </a:lnTo>
                  <a:lnTo>
                    <a:pt x="499080" y="854873"/>
                  </a:lnTo>
                  <a:lnTo>
                    <a:pt x="547949" y="994899"/>
                  </a:lnTo>
                  <a:lnTo>
                    <a:pt x="333626" y="1003420"/>
                  </a:lnTo>
                  <a:lnTo>
                    <a:pt x="333626" y="1510757"/>
                  </a:lnTo>
                  <a:lnTo>
                    <a:pt x="528945" y="1478625"/>
                  </a:lnTo>
                  <a:lnTo>
                    <a:pt x="572444" y="1365682"/>
                  </a:lnTo>
                  <a:lnTo>
                    <a:pt x="627023" y="1503674"/>
                  </a:lnTo>
                  <a:lnTo>
                    <a:pt x="88486" y="1602849"/>
                  </a:lnTo>
                  <a:lnTo>
                    <a:pt x="71056" y="1608540"/>
                  </a:lnTo>
                  <a:lnTo>
                    <a:pt x="63096" y="1611651"/>
                  </a:lnTo>
                  <a:lnTo>
                    <a:pt x="47008" y="1620935"/>
                  </a:lnTo>
                  <a:lnTo>
                    <a:pt x="37210" y="1628592"/>
                  </a:lnTo>
                  <a:lnTo>
                    <a:pt x="24132" y="1640078"/>
                  </a:lnTo>
                  <a:lnTo>
                    <a:pt x="0" y="1575962"/>
                  </a:lnTo>
                  <a:lnTo>
                    <a:pt x="293140" y="1518220"/>
                  </a:lnTo>
                  <a:lnTo>
                    <a:pt x="293140" y="1005227"/>
                  </a:lnTo>
                  <a:lnTo>
                    <a:pt x="190574" y="1009805"/>
                  </a:lnTo>
                  <a:lnTo>
                    <a:pt x="148901" y="1020412"/>
                  </a:lnTo>
                  <a:lnTo>
                    <a:pt x="126026" y="1035252"/>
                  </a:lnTo>
                  <a:lnTo>
                    <a:pt x="101893" y="969030"/>
                  </a:lnTo>
                  <a:lnTo>
                    <a:pt x="293140" y="962478"/>
                  </a:lnTo>
                  <a:lnTo>
                    <a:pt x="293140" y="520735"/>
                  </a:lnTo>
                  <a:lnTo>
                    <a:pt x="128707" y="506026"/>
                  </a:lnTo>
                  <a:lnTo>
                    <a:pt x="114619" y="576446"/>
                  </a:lnTo>
                  <a:lnTo>
                    <a:pt x="113498" y="582072"/>
                  </a:lnTo>
                  <a:lnTo>
                    <a:pt x="84338" y="718572"/>
                  </a:lnTo>
                  <a:lnTo>
                    <a:pt x="56854" y="833627"/>
                  </a:lnTo>
                  <a:lnTo>
                    <a:pt x="37340" y="905404"/>
                  </a:lnTo>
                  <a:lnTo>
                    <a:pt x="24855" y="946184"/>
                  </a:lnTo>
                  <a:lnTo>
                    <a:pt x="24318" y="947789"/>
                  </a:lnTo>
                  <a:lnTo>
                    <a:pt x="18769" y="964423"/>
                  </a:lnTo>
                  <a:lnTo>
                    <a:pt x="10725" y="949285"/>
                  </a:lnTo>
                  <a:lnTo>
                    <a:pt x="18389" y="914381"/>
                  </a:lnTo>
                  <a:lnTo>
                    <a:pt x="21912" y="898391"/>
                  </a:lnTo>
                  <a:lnTo>
                    <a:pt x="43028" y="793970"/>
                  </a:lnTo>
                  <a:lnTo>
                    <a:pt x="62468" y="685986"/>
                  </a:lnTo>
                  <a:lnTo>
                    <a:pt x="80232" y="574360"/>
                  </a:lnTo>
                  <a:lnTo>
                    <a:pt x="82387" y="559401"/>
                  </a:lnTo>
                  <a:lnTo>
                    <a:pt x="88486" y="517154"/>
                  </a:lnTo>
                  <a:lnTo>
                    <a:pt x="94992" y="469466"/>
                  </a:lnTo>
                  <a:lnTo>
                    <a:pt x="96279" y="460056"/>
                  </a:lnTo>
                  <a:lnTo>
                    <a:pt x="110356" y="349237"/>
                  </a:lnTo>
                  <a:lnTo>
                    <a:pt x="122423" y="242717"/>
                  </a:lnTo>
                  <a:lnTo>
                    <a:pt x="132478" y="140268"/>
                  </a:lnTo>
                  <a:lnTo>
                    <a:pt x="133849" y="124285"/>
                  </a:lnTo>
                  <a:lnTo>
                    <a:pt x="136751" y="90502"/>
                  </a:lnTo>
                  <a:lnTo>
                    <a:pt x="198672" y="198234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3332719" y="2310716"/>
              <a:ext cx="637540" cy="1407795"/>
            </a:xfrm>
            <a:custGeom>
              <a:rect l="l" t="t" r="r" b="b"/>
              <a:pathLst>
                <a:path w="637539" h="1407795">
                  <a:moveTo>
                    <a:pt x="134032" y="284784"/>
                  </a:moveTo>
                  <a:lnTo>
                    <a:pt x="117586" y="220543"/>
                  </a:lnTo>
                  <a:lnTo>
                    <a:pt x="113731" y="199226"/>
                  </a:lnTo>
                  <a:lnTo>
                    <a:pt x="103452" y="153277"/>
                  </a:lnTo>
                  <a:lnTo>
                    <a:pt x="89747" y="102814"/>
                  </a:lnTo>
                  <a:lnTo>
                    <a:pt x="79034" y="68394"/>
                  </a:lnTo>
                  <a:lnTo>
                    <a:pt x="62766" y="18366"/>
                  </a:lnTo>
                  <a:lnTo>
                    <a:pt x="68247" y="0"/>
                  </a:lnTo>
                  <a:lnTo>
                    <a:pt x="125526" y="82402"/>
                  </a:lnTo>
                  <a:lnTo>
                    <a:pt x="146821" y="123797"/>
                  </a:lnTo>
                  <a:lnTo>
                    <a:pt x="158701" y="205493"/>
                  </a:lnTo>
                  <a:lnTo>
                    <a:pt x="156591" y="227627"/>
                  </a:lnTo>
                  <a:lnTo>
                    <a:pt x="149107" y="260921"/>
                  </a:lnTo>
                  <a:lnTo>
                    <a:pt x="134032" y="284784"/>
                  </a:lnTo>
                  <a:close/>
                </a:path>
                <a:path w="637539" h="1407795">
                  <a:moveTo>
                    <a:pt x="213521" y="216792"/>
                  </a:moveTo>
                  <a:lnTo>
                    <a:pt x="213521" y="192071"/>
                  </a:lnTo>
                  <a:lnTo>
                    <a:pt x="276786" y="174086"/>
                  </a:lnTo>
                  <a:lnTo>
                    <a:pt x="357122" y="147421"/>
                  </a:lnTo>
                  <a:lnTo>
                    <a:pt x="400794" y="130630"/>
                  </a:lnTo>
                  <a:lnTo>
                    <a:pt x="442878" y="110882"/>
                  </a:lnTo>
                  <a:lnTo>
                    <a:pt x="497347" y="75118"/>
                  </a:lnTo>
                  <a:lnTo>
                    <a:pt x="532651" y="40185"/>
                  </a:lnTo>
                  <a:lnTo>
                    <a:pt x="574033" y="160404"/>
                  </a:lnTo>
                  <a:lnTo>
                    <a:pt x="558343" y="162671"/>
                  </a:lnTo>
                  <a:lnTo>
                    <a:pt x="525041" y="169023"/>
                  </a:lnTo>
                  <a:lnTo>
                    <a:pt x="505063" y="173574"/>
                  </a:lnTo>
                  <a:lnTo>
                    <a:pt x="411411" y="196438"/>
                  </a:lnTo>
                  <a:lnTo>
                    <a:pt x="411411" y="199603"/>
                  </a:lnTo>
                  <a:lnTo>
                    <a:pt x="375649" y="199603"/>
                  </a:lnTo>
                  <a:lnTo>
                    <a:pt x="334556" y="205072"/>
                  </a:lnTo>
                  <a:lnTo>
                    <a:pt x="253437" y="213956"/>
                  </a:lnTo>
                  <a:lnTo>
                    <a:pt x="213521" y="216792"/>
                  </a:lnTo>
                  <a:close/>
                </a:path>
                <a:path w="637539" h="1407795">
                  <a:moveTo>
                    <a:pt x="411411" y="500147"/>
                  </a:moveTo>
                  <a:lnTo>
                    <a:pt x="375649" y="500147"/>
                  </a:lnTo>
                  <a:lnTo>
                    <a:pt x="375649" y="199603"/>
                  </a:lnTo>
                  <a:lnTo>
                    <a:pt x="411411" y="199603"/>
                  </a:lnTo>
                  <a:lnTo>
                    <a:pt x="411411" y="500147"/>
                  </a:lnTo>
                  <a:close/>
                </a:path>
                <a:path w="637539" h="1407795">
                  <a:moveTo>
                    <a:pt x="116288" y="956840"/>
                  </a:moveTo>
                  <a:lnTo>
                    <a:pt x="64136" y="956840"/>
                  </a:lnTo>
                  <a:lnTo>
                    <a:pt x="66020" y="955087"/>
                  </a:lnTo>
                  <a:lnTo>
                    <a:pt x="91546" y="898474"/>
                  </a:lnTo>
                  <a:lnTo>
                    <a:pt x="96236" y="878082"/>
                  </a:lnTo>
                  <a:lnTo>
                    <a:pt x="111140" y="796760"/>
                  </a:lnTo>
                  <a:lnTo>
                    <a:pt x="133411" y="662110"/>
                  </a:lnTo>
                  <a:lnTo>
                    <a:pt x="180629" y="363041"/>
                  </a:lnTo>
                  <a:lnTo>
                    <a:pt x="191593" y="369939"/>
                  </a:lnTo>
                  <a:lnTo>
                    <a:pt x="161014" y="605119"/>
                  </a:lnTo>
                  <a:lnTo>
                    <a:pt x="121954" y="911197"/>
                  </a:lnTo>
                  <a:lnTo>
                    <a:pt x="116288" y="956840"/>
                  </a:lnTo>
                  <a:close/>
                </a:path>
                <a:path w="637539" h="1407795">
                  <a:moveTo>
                    <a:pt x="79043" y="659926"/>
                  </a:moveTo>
                  <a:lnTo>
                    <a:pt x="77043" y="659465"/>
                  </a:lnTo>
                  <a:lnTo>
                    <a:pt x="76532" y="658803"/>
                  </a:lnTo>
                  <a:lnTo>
                    <a:pt x="60037" y="590979"/>
                  </a:lnTo>
                  <a:lnTo>
                    <a:pt x="56114" y="569584"/>
                  </a:lnTo>
                  <a:lnTo>
                    <a:pt x="45198" y="522976"/>
                  </a:lnTo>
                  <a:lnTo>
                    <a:pt x="30189" y="471133"/>
                  </a:lnTo>
                  <a:lnTo>
                    <a:pt x="18271" y="435480"/>
                  </a:lnTo>
                  <a:lnTo>
                    <a:pt x="0" y="383128"/>
                  </a:lnTo>
                  <a:lnTo>
                    <a:pt x="5457" y="364162"/>
                  </a:lnTo>
                  <a:lnTo>
                    <a:pt x="51749" y="429467"/>
                  </a:lnTo>
                  <a:lnTo>
                    <a:pt x="82777" y="484870"/>
                  </a:lnTo>
                  <a:lnTo>
                    <a:pt x="97767" y="528211"/>
                  </a:lnTo>
                  <a:lnTo>
                    <a:pt x="101139" y="556996"/>
                  </a:lnTo>
                  <a:lnTo>
                    <a:pt x="97096" y="617250"/>
                  </a:lnTo>
                  <a:lnTo>
                    <a:pt x="95251" y="629225"/>
                  </a:lnTo>
                  <a:lnTo>
                    <a:pt x="92295" y="638908"/>
                  </a:lnTo>
                  <a:lnTo>
                    <a:pt x="86064" y="654810"/>
                  </a:lnTo>
                  <a:lnTo>
                    <a:pt x="79043" y="659926"/>
                  </a:lnTo>
                  <a:close/>
                </a:path>
                <a:path w="637539" h="1407795">
                  <a:moveTo>
                    <a:pt x="621269" y="504905"/>
                  </a:moveTo>
                  <a:lnTo>
                    <a:pt x="557480" y="504905"/>
                  </a:lnTo>
                  <a:lnTo>
                    <a:pt x="590586" y="435652"/>
                  </a:lnTo>
                  <a:lnTo>
                    <a:pt x="621269" y="504905"/>
                  </a:lnTo>
                  <a:close/>
                </a:path>
                <a:path w="637539" h="1407795">
                  <a:moveTo>
                    <a:pt x="210780" y="550447"/>
                  </a:moveTo>
                  <a:lnTo>
                    <a:pt x="186111" y="493868"/>
                  </a:lnTo>
                  <a:lnTo>
                    <a:pt x="375649" y="500147"/>
                  </a:lnTo>
                  <a:lnTo>
                    <a:pt x="411411" y="500147"/>
                  </a:lnTo>
                  <a:lnTo>
                    <a:pt x="411411" y="501222"/>
                  </a:lnTo>
                  <a:lnTo>
                    <a:pt x="557480" y="504905"/>
                  </a:lnTo>
                  <a:lnTo>
                    <a:pt x="621269" y="504905"/>
                  </a:lnTo>
                  <a:lnTo>
                    <a:pt x="634076" y="533810"/>
                  </a:lnTo>
                  <a:lnTo>
                    <a:pt x="276614" y="533810"/>
                  </a:lnTo>
                  <a:lnTo>
                    <a:pt x="258728" y="534846"/>
                  </a:lnTo>
                  <a:lnTo>
                    <a:pt x="250610" y="535692"/>
                  </a:lnTo>
                  <a:lnTo>
                    <a:pt x="234164" y="539818"/>
                  </a:lnTo>
                  <a:lnTo>
                    <a:pt x="224166" y="543931"/>
                  </a:lnTo>
                  <a:lnTo>
                    <a:pt x="210780" y="550447"/>
                  </a:lnTo>
                  <a:close/>
                </a:path>
                <a:path w="637539" h="1407795">
                  <a:moveTo>
                    <a:pt x="563612" y="808729"/>
                  </a:moveTo>
                  <a:lnTo>
                    <a:pt x="271112" y="808729"/>
                  </a:lnTo>
                  <a:lnTo>
                    <a:pt x="375649" y="806700"/>
                  </a:lnTo>
                  <a:lnTo>
                    <a:pt x="375649" y="536212"/>
                  </a:lnTo>
                  <a:lnTo>
                    <a:pt x="276614" y="533810"/>
                  </a:lnTo>
                  <a:lnTo>
                    <a:pt x="634076" y="533810"/>
                  </a:lnTo>
                  <a:lnTo>
                    <a:pt x="635524" y="537079"/>
                  </a:lnTo>
                  <a:lnTo>
                    <a:pt x="411411" y="537079"/>
                  </a:lnTo>
                  <a:lnTo>
                    <a:pt x="411411" y="806006"/>
                  </a:lnTo>
                  <a:lnTo>
                    <a:pt x="562403" y="806006"/>
                  </a:lnTo>
                  <a:lnTo>
                    <a:pt x="563612" y="808729"/>
                  </a:lnTo>
                  <a:close/>
                </a:path>
                <a:path w="637539" h="1407795">
                  <a:moveTo>
                    <a:pt x="637485" y="541504"/>
                  </a:moveTo>
                  <a:lnTo>
                    <a:pt x="411411" y="537079"/>
                  </a:lnTo>
                  <a:lnTo>
                    <a:pt x="635524" y="537079"/>
                  </a:lnTo>
                  <a:lnTo>
                    <a:pt x="637485" y="541504"/>
                  </a:lnTo>
                  <a:close/>
                </a:path>
                <a:path w="637539" h="1407795">
                  <a:moveTo>
                    <a:pt x="562403" y="806006"/>
                  </a:moveTo>
                  <a:lnTo>
                    <a:pt x="411411" y="806006"/>
                  </a:lnTo>
                  <a:lnTo>
                    <a:pt x="507822" y="804353"/>
                  </a:lnTo>
                  <a:lnTo>
                    <a:pt x="535410" y="745218"/>
                  </a:lnTo>
                  <a:lnTo>
                    <a:pt x="562403" y="806006"/>
                  </a:lnTo>
                  <a:close/>
                </a:path>
                <a:path w="637539" h="1407795">
                  <a:moveTo>
                    <a:pt x="229967" y="1407228"/>
                  </a:moveTo>
                  <a:lnTo>
                    <a:pt x="231166" y="1324299"/>
                  </a:lnTo>
                  <a:lnTo>
                    <a:pt x="232537" y="1160964"/>
                  </a:lnTo>
                  <a:lnTo>
                    <a:pt x="232647" y="1052174"/>
                  </a:lnTo>
                  <a:lnTo>
                    <a:pt x="232537" y="1000495"/>
                  </a:lnTo>
                  <a:lnTo>
                    <a:pt x="231136" y="838409"/>
                  </a:lnTo>
                  <a:lnTo>
                    <a:pt x="229967" y="760406"/>
                  </a:lnTo>
                  <a:lnTo>
                    <a:pt x="271112" y="808729"/>
                  </a:lnTo>
                  <a:lnTo>
                    <a:pt x="563612" y="808729"/>
                  </a:lnTo>
                  <a:lnTo>
                    <a:pt x="576792" y="838409"/>
                  </a:lnTo>
                  <a:lnTo>
                    <a:pt x="575824" y="839662"/>
                  </a:lnTo>
                  <a:lnTo>
                    <a:pt x="510581" y="839662"/>
                  </a:lnTo>
                  <a:lnTo>
                    <a:pt x="271112" y="845403"/>
                  </a:lnTo>
                  <a:lnTo>
                    <a:pt x="271112" y="1187691"/>
                  </a:lnTo>
                  <a:lnTo>
                    <a:pt x="549660" y="1187691"/>
                  </a:lnTo>
                  <a:lnTo>
                    <a:pt x="549863" y="1204934"/>
                  </a:lnTo>
                  <a:lnTo>
                    <a:pt x="510581" y="1204934"/>
                  </a:lnTo>
                  <a:lnTo>
                    <a:pt x="271112" y="1224364"/>
                  </a:lnTo>
                  <a:lnTo>
                    <a:pt x="271112" y="1358834"/>
                  </a:lnTo>
                  <a:lnTo>
                    <a:pt x="229967" y="1407228"/>
                  </a:lnTo>
                  <a:close/>
                </a:path>
                <a:path w="637539" h="1407795">
                  <a:moveTo>
                    <a:pt x="549660" y="1187691"/>
                  </a:moveTo>
                  <a:lnTo>
                    <a:pt x="271112" y="1187691"/>
                  </a:lnTo>
                  <a:lnTo>
                    <a:pt x="510581" y="1169586"/>
                  </a:lnTo>
                  <a:lnTo>
                    <a:pt x="510581" y="839662"/>
                  </a:lnTo>
                  <a:lnTo>
                    <a:pt x="575824" y="839662"/>
                  </a:lnTo>
                  <a:lnTo>
                    <a:pt x="549204" y="874112"/>
                  </a:lnTo>
                  <a:lnTo>
                    <a:pt x="549291" y="1133642"/>
                  </a:lnTo>
                  <a:lnTo>
                    <a:pt x="549376" y="1163606"/>
                  </a:lnTo>
                  <a:lnTo>
                    <a:pt x="549660" y="1187691"/>
                  </a:lnTo>
                  <a:close/>
                </a:path>
                <a:path w="637539" h="1407795">
                  <a:moveTo>
                    <a:pt x="95658" y="1356731"/>
                  </a:moveTo>
                  <a:lnTo>
                    <a:pt x="92467" y="1356283"/>
                  </a:lnTo>
                  <a:lnTo>
                    <a:pt x="68247" y="1347542"/>
                  </a:lnTo>
                  <a:lnTo>
                    <a:pt x="56944" y="1330223"/>
                  </a:lnTo>
                  <a:lnTo>
                    <a:pt x="51850" y="1292479"/>
                  </a:lnTo>
                  <a:lnTo>
                    <a:pt x="52362" y="1274470"/>
                  </a:lnTo>
                  <a:lnTo>
                    <a:pt x="52675" y="1270767"/>
                  </a:lnTo>
                  <a:lnTo>
                    <a:pt x="66156" y="1133642"/>
                  </a:lnTo>
                  <a:lnTo>
                    <a:pt x="67719" y="1114163"/>
                  </a:lnTo>
                  <a:lnTo>
                    <a:pt x="64629" y="1052174"/>
                  </a:lnTo>
                  <a:lnTo>
                    <a:pt x="51054" y="1016446"/>
                  </a:lnTo>
                  <a:lnTo>
                    <a:pt x="2728" y="976751"/>
                  </a:lnTo>
                  <a:lnTo>
                    <a:pt x="2728" y="950949"/>
                  </a:lnTo>
                  <a:lnTo>
                    <a:pt x="64136" y="956840"/>
                  </a:lnTo>
                  <a:lnTo>
                    <a:pt x="116288" y="956840"/>
                  </a:lnTo>
                  <a:lnTo>
                    <a:pt x="113474" y="979503"/>
                  </a:lnTo>
                  <a:lnTo>
                    <a:pt x="107821" y="1043841"/>
                  </a:lnTo>
                  <a:lnTo>
                    <a:pt x="105765" y="1092102"/>
                  </a:lnTo>
                  <a:lnTo>
                    <a:pt x="105251" y="1172465"/>
                  </a:lnTo>
                  <a:lnTo>
                    <a:pt x="107045" y="1263987"/>
                  </a:lnTo>
                  <a:lnTo>
                    <a:pt x="108078" y="1303487"/>
                  </a:lnTo>
                  <a:lnTo>
                    <a:pt x="109363" y="1329743"/>
                  </a:lnTo>
                  <a:lnTo>
                    <a:pt x="95658" y="1356731"/>
                  </a:lnTo>
                  <a:close/>
                </a:path>
                <a:path w="637539" h="1407795">
                  <a:moveTo>
                    <a:pt x="510581" y="1375788"/>
                  </a:moveTo>
                  <a:lnTo>
                    <a:pt x="510581" y="1204934"/>
                  </a:lnTo>
                  <a:lnTo>
                    <a:pt x="549863" y="1204934"/>
                  </a:lnTo>
                  <a:lnTo>
                    <a:pt x="550756" y="1280770"/>
                  </a:lnTo>
                  <a:lnTo>
                    <a:pt x="551963" y="1337097"/>
                  </a:lnTo>
                  <a:lnTo>
                    <a:pt x="510581" y="137578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3332719" y="2310716"/>
              <a:ext cx="637540" cy="1407795"/>
            </a:xfrm>
            <a:custGeom>
              <a:rect l="l" t="t" r="r" b="b"/>
              <a:pathLst>
                <a:path w="637539" h="1407795">
                  <a:moveTo>
                    <a:pt x="549204" y="874112"/>
                  </a:moveTo>
                  <a:lnTo>
                    <a:pt x="549204" y="902815"/>
                  </a:lnTo>
                  <a:lnTo>
                    <a:pt x="549204" y="927982"/>
                  </a:lnTo>
                  <a:lnTo>
                    <a:pt x="549204" y="1042317"/>
                  </a:lnTo>
                  <a:lnTo>
                    <a:pt x="549204" y="1063715"/>
                  </a:lnTo>
                  <a:lnTo>
                    <a:pt x="549204" y="1102784"/>
                  </a:lnTo>
                  <a:lnTo>
                    <a:pt x="549308" y="1139714"/>
                  </a:lnTo>
                  <a:lnTo>
                    <a:pt x="549376" y="1163606"/>
                  </a:lnTo>
                  <a:lnTo>
                    <a:pt x="550756" y="1280770"/>
                  </a:lnTo>
                  <a:lnTo>
                    <a:pt x="551314" y="1306816"/>
                  </a:lnTo>
                  <a:lnTo>
                    <a:pt x="551963" y="1337097"/>
                  </a:lnTo>
                  <a:lnTo>
                    <a:pt x="510581" y="1375788"/>
                  </a:lnTo>
                  <a:lnTo>
                    <a:pt x="510581" y="1204934"/>
                  </a:lnTo>
                  <a:lnTo>
                    <a:pt x="271112" y="1224364"/>
                  </a:lnTo>
                  <a:lnTo>
                    <a:pt x="271112" y="1358834"/>
                  </a:lnTo>
                  <a:lnTo>
                    <a:pt x="229967" y="1407228"/>
                  </a:lnTo>
                  <a:lnTo>
                    <a:pt x="230496" y="1370658"/>
                  </a:lnTo>
                  <a:lnTo>
                    <a:pt x="231166" y="1324299"/>
                  </a:lnTo>
                  <a:lnTo>
                    <a:pt x="232537" y="1160964"/>
                  </a:lnTo>
                  <a:lnTo>
                    <a:pt x="232636" y="1114330"/>
                  </a:lnTo>
                  <a:lnTo>
                    <a:pt x="232708" y="1080523"/>
                  </a:lnTo>
                  <a:lnTo>
                    <a:pt x="232633" y="1045429"/>
                  </a:lnTo>
                  <a:lnTo>
                    <a:pt x="232537" y="1000495"/>
                  </a:lnTo>
                  <a:lnTo>
                    <a:pt x="231166" y="840452"/>
                  </a:lnTo>
                  <a:lnTo>
                    <a:pt x="230493" y="795534"/>
                  </a:lnTo>
                  <a:lnTo>
                    <a:pt x="229967" y="760406"/>
                  </a:lnTo>
                  <a:lnTo>
                    <a:pt x="271112" y="808729"/>
                  </a:lnTo>
                  <a:lnTo>
                    <a:pt x="375649" y="806700"/>
                  </a:lnTo>
                  <a:lnTo>
                    <a:pt x="375649" y="536212"/>
                  </a:lnTo>
                  <a:lnTo>
                    <a:pt x="276614" y="533810"/>
                  </a:lnTo>
                  <a:lnTo>
                    <a:pt x="234164" y="539818"/>
                  </a:lnTo>
                  <a:lnTo>
                    <a:pt x="210780" y="550447"/>
                  </a:lnTo>
                  <a:lnTo>
                    <a:pt x="186111" y="493868"/>
                  </a:lnTo>
                  <a:lnTo>
                    <a:pt x="375649" y="500147"/>
                  </a:lnTo>
                  <a:lnTo>
                    <a:pt x="375649" y="199603"/>
                  </a:lnTo>
                  <a:lnTo>
                    <a:pt x="359409" y="201751"/>
                  </a:lnTo>
                  <a:lnTo>
                    <a:pt x="334556" y="205072"/>
                  </a:lnTo>
                  <a:lnTo>
                    <a:pt x="253437" y="213956"/>
                  </a:lnTo>
                  <a:lnTo>
                    <a:pt x="228596" y="215709"/>
                  </a:lnTo>
                  <a:lnTo>
                    <a:pt x="213521" y="216792"/>
                  </a:lnTo>
                  <a:lnTo>
                    <a:pt x="213521" y="192071"/>
                  </a:lnTo>
                  <a:lnTo>
                    <a:pt x="242124" y="183984"/>
                  </a:lnTo>
                  <a:lnTo>
                    <a:pt x="276786" y="174086"/>
                  </a:lnTo>
                  <a:lnTo>
                    <a:pt x="357122" y="147421"/>
                  </a:lnTo>
                  <a:lnTo>
                    <a:pt x="400794" y="130630"/>
                  </a:lnTo>
                  <a:lnTo>
                    <a:pt x="411425" y="126038"/>
                  </a:lnTo>
                  <a:lnTo>
                    <a:pt x="419664" y="122492"/>
                  </a:lnTo>
                  <a:lnTo>
                    <a:pt x="442878" y="110882"/>
                  </a:lnTo>
                  <a:lnTo>
                    <a:pt x="469070" y="95932"/>
                  </a:lnTo>
                  <a:lnTo>
                    <a:pt x="497347" y="75118"/>
                  </a:lnTo>
                  <a:lnTo>
                    <a:pt x="521831" y="52327"/>
                  </a:lnTo>
                  <a:lnTo>
                    <a:pt x="523701" y="50226"/>
                  </a:lnTo>
                  <a:lnTo>
                    <a:pt x="532651" y="40185"/>
                  </a:lnTo>
                  <a:lnTo>
                    <a:pt x="574033" y="160404"/>
                  </a:lnTo>
                  <a:lnTo>
                    <a:pt x="561785" y="162173"/>
                  </a:lnTo>
                  <a:lnTo>
                    <a:pt x="558343" y="162671"/>
                  </a:lnTo>
                  <a:lnTo>
                    <a:pt x="525041" y="169023"/>
                  </a:lnTo>
                  <a:lnTo>
                    <a:pt x="505063" y="173574"/>
                  </a:lnTo>
                  <a:lnTo>
                    <a:pt x="494177" y="176241"/>
                  </a:lnTo>
                  <a:lnTo>
                    <a:pt x="484717" y="178566"/>
                  </a:lnTo>
                  <a:lnTo>
                    <a:pt x="437889" y="189990"/>
                  </a:lnTo>
                  <a:lnTo>
                    <a:pt x="433647" y="191018"/>
                  </a:lnTo>
                  <a:lnTo>
                    <a:pt x="411411" y="196438"/>
                  </a:lnTo>
                  <a:lnTo>
                    <a:pt x="411411" y="501222"/>
                  </a:lnTo>
                  <a:lnTo>
                    <a:pt x="557480" y="504905"/>
                  </a:lnTo>
                  <a:lnTo>
                    <a:pt x="590586" y="435652"/>
                  </a:lnTo>
                  <a:lnTo>
                    <a:pt x="637485" y="541504"/>
                  </a:lnTo>
                  <a:lnTo>
                    <a:pt x="411411" y="537079"/>
                  </a:lnTo>
                  <a:lnTo>
                    <a:pt x="411411" y="806006"/>
                  </a:lnTo>
                  <a:lnTo>
                    <a:pt x="507822" y="804353"/>
                  </a:lnTo>
                  <a:lnTo>
                    <a:pt x="535410" y="745218"/>
                  </a:lnTo>
                  <a:lnTo>
                    <a:pt x="576792" y="838409"/>
                  </a:lnTo>
                  <a:lnTo>
                    <a:pt x="549204" y="874112"/>
                  </a:lnTo>
                  <a:close/>
                </a:path>
                <a:path w="637539" h="1407795">
                  <a:moveTo>
                    <a:pt x="271112" y="1187691"/>
                  </a:moveTo>
                  <a:lnTo>
                    <a:pt x="510581" y="1169586"/>
                  </a:lnTo>
                  <a:lnTo>
                    <a:pt x="510581" y="839662"/>
                  </a:lnTo>
                  <a:lnTo>
                    <a:pt x="271112" y="845403"/>
                  </a:lnTo>
                  <a:lnTo>
                    <a:pt x="271112" y="1187691"/>
                  </a:lnTo>
                  <a:close/>
                </a:path>
                <a:path w="637539" h="1407795">
                  <a:moveTo>
                    <a:pt x="191593" y="369939"/>
                  </a:moveTo>
                  <a:lnTo>
                    <a:pt x="161470" y="601585"/>
                  </a:lnTo>
                  <a:lnTo>
                    <a:pt x="121954" y="911197"/>
                  </a:lnTo>
                  <a:lnTo>
                    <a:pt x="114113" y="974349"/>
                  </a:lnTo>
                  <a:lnTo>
                    <a:pt x="113474" y="979503"/>
                  </a:lnTo>
                  <a:lnTo>
                    <a:pt x="107821" y="1043841"/>
                  </a:lnTo>
                  <a:lnTo>
                    <a:pt x="105765" y="1092102"/>
                  </a:lnTo>
                  <a:lnTo>
                    <a:pt x="105251" y="1172465"/>
                  </a:lnTo>
                  <a:lnTo>
                    <a:pt x="107045" y="1263987"/>
                  </a:lnTo>
                  <a:lnTo>
                    <a:pt x="108078" y="1303487"/>
                  </a:lnTo>
                  <a:lnTo>
                    <a:pt x="108676" y="1315721"/>
                  </a:lnTo>
                  <a:lnTo>
                    <a:pt x="109363" y="1329743"/>
                  </a:lnTo>
                  <a:lnTo>
                    <a:pt x="95658" y="1356731"/>
                  </a:lnTo>
                  <a:lnTo>
                    <a:pt x="92467" y="1356283"/>
                  </a:lnTo>
                  <a:lnTo>
                    <a:pt x="68247" y="1347542"/>
                  </a:lnTo>
                  <a:lnTo>
                    <a:pt x="56944" y="1330223"/>
                  </a:lnTo>
                  <a:lnTo>
                    <a:pt x="51850" y="1292479"/>
                  </a:lnTo>
                  <a:lnTo>
                    <a:pt x="52345" y="1275075"/>
                  </a:lnTo>
                  <a:lnTo>
                    <a:pt x="52362" y="1274470"/>
                  </a:lnTo>
                  <a:lnTo>
                    <a:pt x="52675" y="1270767"/>
                  </a:lnTo>
                  <a:lnTo>
                    <a:pt x="60037" y="1195842"/>
                  </a:lnTo>
                  <a:lnTo>
                    <a:pt x="66156" y="1133642"/>
                  </a:lnTo>
                  <a:lnTo>
                    <a:pt x="67719" y="1114163"/>
                  </a:lnTo>
                  <a:lnTo>
                    <a:pt x="68247" y="1093288"/>
                  </a:lnTo>
                  <a:lnTo>
                    <a:pt x="64629" y="1052174"/>
                  </a:lnTo>
                  <a:lnTo>
                    <a:pt x="63991" y="1048601"/>
                  </a:lnTo>
                  <a:lnTo>
                    <a:pt x="55944" y="1024249"/>
                  </a:lnTo>
                  <a:lnTo>
                    <a:pt x="51054" y="1016446"/>
                  </a:lnTo>
                  <a:lnTo>
                    <a:pt x="42704" y="1006094"/>
                  </a:lnTo>
                  <a:lnTo>
                    <a:pt x="40802" y="1004404"/>
                  </a:lnTo>
                  <a:lnTo>
                    <a:pt x="2728" y="976751"/>
                  </a:lnTo>
                  <a:lnTo>
                    <a:pt x="2728" y="950949"/>
                  </a:lnTo>
                  <a:lnTo>
                    <a:pt x="60320" y="956470"/>
                  </a:lnTo>
                  <a:lnTo>
                    <a:pt x="64136" y="956840"/>
                  </a:lnTo>
                  <a:lnTo>
                    <a:pt x="66020" y="955087"/>
                  </a:lnTo>
                  <a:lnTo>
                    <a:pt x="91546" y="898474"/>
                  </a:lnTo>
                  <a:lnTo>
                    <a:pt x="92474" y="894436"/>
                  </a:lnTo>
                  <a:lnTo>
                    <a:pt x="96236" y="878082"/>
                  </a:lnTo>
                  <a:lnTo>
                    <a:pt x="111140" y="796760"/>
                  </a:lnTo>
                  <a:lnTo>
                    <a:pt x="133411" y="662110"/>
                  </a:lnTo>
                  <a:lnTo>
                    <a:pt x="138138" y="632181"/>
                  </a:lnTo>
                  <a:lnTo>
                    <a:pt x="180629" y="363041"/>
                  </a:lnTo>
                  <a:lnTo>
                    <a:pt x="191593" y="369939"/>
                  </a:lnTo>
                  <a:close/>
                </a:path>
                <a:path w="637539" h="1407795">
                  <a:moveTo>
                    <a:pt x="5457" y="364162"/>
                  </a:moveTo>
                  <a:lnTo>
                    <a:pt x="51749" y="429467"/>
                  </a:lnTo>
                  <a:lnTo>
                    <a:pt x="82777" y="484870"/>
                  </a:lnTo>
                  <a:lnTo>
                    <a:pt x="97767" y="528211"/>
                  </a:lnTo>
                  <a:lnTo>
                    <a:pt x="101139" y="556996"/>
                  </a:lnTo>
                  <a:lnTo>
                    <a:pt x="97096" y="617250"/>
                  </a:lnTo>
                  <a:lnTo>
                    <a:pt x="95251" y="629225"/>
                  </a:lnTo>
                  <a:lnTo>
                    <a:pt x="92295" y="638908"/>
                  </a:lnTo>
                  <a:lnTo>
                    <a:pt x="86064" y="654810"/>
                  </a:lnTo>
                  <a:lnTo>
                    <a:pt x="79043" y="659926"/>
                  </a:lnTo>
                  <a:lnTo>
                    <a:pt x="77043" y="659465"/>
                  </a:lnTo>
                  <a:lnTo>
                    <a:pt x="76532" y="658803"/>
                  </a:lnTo>
                  <a:lnTo>
                    <a:pt x="60037" y="590979"/>
                  </a:lnTo>
                  <a:lnTo>
                    <a:pt x="56687" y="572709"/>
                  </a:lnTo>
                  <a:lnTo>
                    <a:pt x="56114" y="569584"/>
                  </a:lnTo>
                  <a:lnTo>
                    <a:pt x="45198" y="522976"/>
                  </a:lnTo>
                  <a:lnTo>
                    <a:pt x="30189" y="471133"/>
                  </a:lnTo>
                  <a:lnTo>
                    <a:pt x="18386" y="435806"/>
                  </a:lnTo>
                  <a:lnTo>
                    <a:pt x="0" y="383128"/>
                  </a:lnTo>
                  <a:lnTo>
                    <a:pt x="5457" y="364162"/>
                  </a:lnTo>
                  <a:close/>
                </a:path>
                <a:path w="637539" h="1407795">
                  <a:moveTo>
                    <a:pt x="68247" y="0"/>
                  </a:moveTo>
                  <a:lnTo>
                    <a:pt x="125526" y="82402"/>
                  </a:lnTo>
                  <a:lnTo>
                    <a:pt x="146821" y="123797"/>
                  </a:lnTo>
                  <a:lnTo>
                    <a:pt x="151848" y="142303"/>
                  </a:lnTo>
                  <a:lnTo>
                    <a:pt x="157166" y="191353"/>
                  </a:lnTo>
                  <a:lnTo>
                    <a:pt x="158701" y="205493"/>
                  </a:lnTo>
                  <a:lnTo>
                    <a:pt x="156591" y="227627"/>
                  </a:lnTo>
                  <a:lnTo>
                    <a:pt x="149107" y="260921"/>
                  </a:lnTo>
                  <a:lnTo>
                    <a:pt x="138777" y="277257"/>
                  </a:lnTo>
                  <a:lnTo>
                    <a:pt x="134032" y="284784"/>
                  </a:lnTo>
                  <a:lnTo>
                    <a:pt x="117586" y="220543"/>
                  </a:lnTo>
                  <a:lnTo>
                    <a:pt x="113965" y="200520"/>
                  </a:lnTo>
                  <a:lnTo>
                    <a:pt x="113731" y="199226"/>
                  </a:lnTo>
                  <a:lnTo>
                    <a:pt x="103452" y="153277"/>
                  </a:lnTo>
                  <a:lnTo>
                    <a:pt x="89747" y="102814"/>
                  </a:lnTo>
                  <a:lnTo>
                    <a:pt x="79034" y="68394"/>
                  </a:lnTo>
                  <a:lnTo>
                    <a:pt x="62766" y="18366"/>
                  </a:lnTo>
                  <a:lnTo>
                    <a:pt x="68247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4083494" y="3188670"/>
              <a:ext cx="111125" cy="388620"/>
            </a:xfrm>
            <a:custGeom>
              <a:rect l="l" t="t" r="r" b="b"/>
              <a:pathLst>
                <a:path w="111125" h="388620">
                  <a:moveTo>
                    <a:pt x="0" y="388067"/>
                  </a:moveTo>
                  <a:lnTo>
                    <a:pt x="8293" y="370459"/>
                  </a:lnTo>
                  <a:lnTo>
                    <a:pt x="18522" y="350560"/>
                  </a:lnTo>
                  <a:lnTo>
                    <a:pt x="28320" y="328939"/>
                  </a:lnTo>
                  <a:lnTo>
                    <a:pt x="45872" y="282507"/>
                  </a:lnTo>
                  <a:lnTo>
                    <a:pt x="57469" y="236253"/>
                  </a:lnTo>
                  <a:lnTo>
                    <a:pt x="66345" y="185113"/>
                  </a:lnTo>
                  <a:lnTo>
                    <a:pt x="38261" y="177196"/>
                  </a:lnTo>
                  <a:lnTo>
                    <a:pt x="30408" y="169094"/>
                  </a:lnTo>
                  <a:lnTo>
                    <a:pt x="23323" y="153221"/>
                  </a:lnTo>
                  <a:lnTo>
                    <a:pt x="15201" y="123677"/>
                  </a:lnTo>
                  <a:lnTo>
                    <a:pt x="13663" y="98183"/>
                  </a:lnTo>
                  <a:lnTo>
                    <a:pt x="13822" y="69303"/>
                  </a:lnTo>
                  <a:lnTo>
                    <a:pt x="33172" y="17379"/>
                  </a:lnTo>
                  <a:lnTo>
                    <a:pt x="55295" y="0"/>
                  </a:lnTo>
                  <a:lnTo>
                    <a:pt x="74638" y="2390"/>
                  </a:lnTo>
                  <a:lnTo>
                    <a:pt x="105047" y="44542"/>
                  </a:lnTo>
                  <a:lnTo>
                    <a:pt x="110576" y="104116"/>
                  </a:lnTo>
                  <a:lnTo>
                    <a:pt x="109937" y="123714"/>
                  </a:lnTo>
                  <a:lnTo>
                    <a:pt x="102282" y="192496"/>
                  </a:lnTo>
                  <a:lnTo>
                    <a:pt x="93147" y="234957"/>
                  </a:lnTo>
                  <a:lnTo>
                    <a:pt x="80662" y="273626"/>
                  </a:lnTo>
                  <a:lnTo>
                    <a:pt x="64963" y="313554"/>
                  </a:lnTo>
                  <a:lnTo>
                    <a:pt x="37350" y="366884"/>
                  </a:lnTo>
                  <a:lnTo>
                    <a:pt x="17968" y="387187"/>
                  </a:lnTo>
                  <a:lnTo>
                    <a:pt x="0" y="38806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4083494" y="3188670"/>
              <a:ext cx="111125" cy="388620"/>
            </a:xfrm>
            <a:custGeom>
              <a:rect l="l" t="t" r="r" b="b"/>
              <a:pathLst>
                <a:path w="111125" h="388620">
                  <a:moveTo>
                    <a:pt x="40083" y="300325"/>
                  </a:moveTo>
                  <a:lnTo>
                    <a:pt x="57469" y="236253"/>
                  </a:lnTo>
                  <a:lnTo>
                    <a:pt x="66345" y="185113"/>
                  </a:lnTo>
                  <a:lnTo>
                    <a:pt x="38261" y="177196"/>
                  </a:lnTo>
                  <a:lnTo>
                    <a:pt x="30408" y="169094"/>
                  </a:lnTo>
                  <a:lnTo>
                    <a:pt x="23323" y="153221"/>
                  </a:lnTo>
                  <a:lnTo>
                    <a:pt x="15204" y="123714"/>
                  </a:lnTo>
                  <a:lnTo>
                    <a:pt x="13663" y="98183"/>
                  </a:lnTo>
                  <a:lnTo>
                    <a:pt x="13822" y="69303"/>
                  </a:lnTo>
                  <a:lnTo>
                    <a:pt x="16215" y="57637"/>
                  </a:lnTo>
                  <a:lnTo>
                    <a:pt x="33172" y="17379"/>
                  </a:lnTo>
                  <a:lnTo>
                    <a:pt x="44570" y="5054"/>
                  </a:lnTo>
                  <a:lnTo>
                    <a:pt x="46778" y="3073"/>
                  </a:lnTo>
                  <a:lnTo>
                    <a:pt x="55295" y="0"/>
                  </a:lnTo>
                  <a:lnTo>
                    <a:pt x="74638" y="2390"/>
                  </a:lnTo>
                  <a:lnTo>
                    <a:pt x="97342" y="22848"/>
                  </a:lnTo>
                  <a:lnTo>
                    <a:pt x="98179" y="24008"/>
                  </a:lnTo>
                  <a:lnTo>
                    <a:pt x="99536" y="27428"/>
                  </a:lnTo>
                  <a:lnTo>
                    <a:pt x="105047" y="44542"/>
                  </a:lnTo>
                  <a:lnTo>
                    <a:pt x="108884" y="76612"/>
                  </a:lnTo>
                  <a:lnTo>
                    <a:pt x="110576" y="104116"/>
                  </a:lnTo>
                  <a:lnTo>
                    <a:pt x="109940" y="123677"/>
                  </a:lnTo>
                  <a:lnTo>
                    <a:pt x="108417" y="139899"/>
                  </a:lnTo>
                  <a:lnTo>
                    <a:pt x="102282" y="192496"/>
                  </a:lnTo>
                  <a:lnTo>
                    <a:pt x="93147" y="234957"/>
                  </a:lnTo>
                  <a:lnTo>
                    <a:pt x="80662" y="273626"/>
                  </a:lnTo>
                  <a:lnTo>
                    <a:pt x="64963" y="313554"/>
                  </a:lnTo>
                  <a:lnTo>
                    <a:pt x="37350" y="366884"/>
                  </a:lnTo>
                  <a:lnTo>
                    <a:pt x="33000" y="373710"/>
                  </a:lnTo>
                  <a:lnTo>
                    <a:pt x="24296" y="382841"/>
                  </a:lnTo>
                  <a:lnTo>
                    <a:pt x="17968" y="387187"/>
                  </a:lnTo>
                  <a:lnTo>
                    <a:pt x="2330" y="387953"/>
                  </a:lnTo>
                  <a:lnTo>
                    <a:pt x="0" y="388067"/>
                  </a:lnTo>
                  <a:lnTo>
                    <a:pt x="8293" y="370459"/>
                  </a:lnTo>
                  <a:lnTo>
                    <a:pt x="18522" y="350560"/>
                  </a:lnTo>
                  <a:lnTo>
                    <a:pt x="28320" y="328939"/>
                  </a:lnTo>
                  <a:lnTo>
                    <a:pt x="40083" y="30032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4742175" y="2321294"/>
              <a:ext cx="643255" cy="1347470"/>
            </a:xfrm>
            <a:custGeom>
              <a:rect l="l" t="t" r="r" b="b"/>
              <a:pathLst>
                <a:path w="643254" h="1347470">
                  <a:moveTo>
                    <a:pt x="165930" y="1347252"/>
                  </a:moveTo>
                  <a:lnTo>
                    <a:pt x="157636" y="1329579"/>
                  </a:lnTo>
                  <a:lnTo>
                    <a:pt x="170637" y="1311283"/>
                  </a:lnTo>
                  <a:lnTo>
                    <a:pt x="195863" y="1272370"/>
                  </a:lnTo>
                  <a:lnTo>
                    <a:pt x="220051" y="1230355"/>
                  </a:lnTo>
                  <a:lnTo>
                    <a:pt x="243244" y="1185143"/>
                  </a:lnTo>
                  <a:lnTo>
                    <a:pt x="265629" y="1136004"/>
                  </a:lnTo>
                  <a:lnTo>
                    <a:pt x="284779" y="1086935"/>
                  </a:lnTo>
                  <a:lnTo>
                    <a:pt x="302021" y="1034028"/>
                  </a:lnTo>
                  <a:lnTo>
                    <a:pt x="316850" y="978612"/>
                  </a:lnTo>
                  <a:lnTo>
                    <a:pt x="329464" y="920442"/>
                  </a:lnTo>
                  <a:lnTo>
                    <a:pt x="340429" y="861260"/>
                  </a:lnTo>
                  <a:lnTo>
                    <a:pt x="350084" y="800050"/>
                  </a:lnTo>
                  <a:lnTo>
                    <a:pt x="358185" y="738556"/>
                  </a:lnTo>
                  <a:lnTo>
                    <a:pt x="365323" y="672242"/>
                  </a:lnTo>
                  <a:lnTo>
                    <a:pt x="371402" y="601189"/>
                  </a:lnTo>
                  <a:lnTo>
                    <a:pt x="376530" y="525488"/>
                  </a:lnTo>
                  <a:lnTo>
                    <a:pt x="380774" y="444461"/>
                  </a:lnTo>
                  <a:lnTo>
                    <a:pt x="382673" y="399807"/>
                  </a:lnTo>
                  <a:lnTo>
                    <a:pt x="384246" y="354952"/>
                  </a:lnTo>
                  <a:lnTo>
                    <a:pt x="386488" y="260828"/>
                  </a:lnTo>
                  <a:lnTo>
                    <a:pt x="387438" y="169003"/>
                  </a:lnTo>
                  <a:lnTo>
                    <a:pt x="387461" y="123126"/>
                  </a:lnTo>
                  <a:lnTo>
                    <a:pt x="387350" y="55059"/>
                  </a:lnTo>
                  <a:lnTo>
                    <a:pt x="386811" y="0"/>
                  </a:lnTo>
                  <a:lnTo>
                    <a:pt x="458526" y="65034"/>
                  </a:lnTo>
                  <a:lnTo>
                    <a:pt x="433710" y="114306"/>
                  </a:lnTo>
                  <a:lnTo>
                    <a:pt x="432740" y="169003"/>
                  </a:lnTo>
                  <a:lnTo>
                    <a:pt x="433257" y="277959"/>
                  </a:lnTo>
                  <a:lnTo>
                    <a:pt x="437051" y="386443"/>
                  </a:lnTo>
                  <a:lnTo>
                    <a:pt x="438221" y="404343"/>
                  </a:lnTo>
                  <a:lnTo>
                    <a:pt x="422675" y="404343"/>
                  </a:lnTo>
                  <a:lnTo>
                    <a:pt x="420175" y="480549"/>
                  </a:lnTo>
                  <a:lnTo>
                    <a:pt x="414808" y="587012"/>
                  </a:lnTo>
                  <a:lnTo>
                    <a:pt x="410152" y="652731"/>
                  </a:lnTo>
                  <a:lnTo>
                    <a:pt x="404635" y="714228"/>
                  </a:lnTo>
                  <a:lnTo>
                    <a:pt x="398255" y="771492"/>
                  </a:lnTo>
                  <a:lnTo>
                    <a:pt x="391013" y="824514"/>
                  </a:lnTo>
                  <a:lnTo>
                    <a:pt x="382910" y="873290"/>
                  </a:lnTo>
                  <a:lnTo>
                    <a:pt x="370971" y="931111"/>
                  </a:lnTo>
                  <a:lnTo>
                    <a:pt x="353829" y="1000417"/>
                  </a:lnTo>
                  <a:lnTo>
                    <a:pt x="342665" y="1038235"/>
                  </a:lnTo>
                  <a:lnTo>
                    <a:pt x="318137" y="1107150"/>
                  </a:lnTo>
                  <a:lnTo>
                    <a:pt x="293348" y="1161647"/>
                  </a:lnTo>
                  <a:lnTo>
                    <a:pt x="268550" y="1206542"/>
                  </a:lnTo>
                  <a:lnTo>
                    <a:pt x="239035" y="1253974"/>
                  </a:lnTo>
                  <a:lnTo>
                    <a:pt x="209663" y="1295741"/>
                  </a:lnTo>
                  <a:lnTo>
                    <a:pt x="180464" y="1331560"/>
                  </a:lnTo>
                  <a:lnTo>
                    <a:pt x="165930" y="1347252"/>
                  </a:lnTo>
                  <a:close/>
                </a:path>
                <a:path w="643254" h="1347470">
                  <a:moveTo>
                    <a:pt x="8302" y="1277195"/>
                  </a:moveTo>
                  <a:lnTo>
                    <a:pt x="0" y="1259970"/>
                  </a:lnTo>
                  <a:lnTo>
                    <a:pt x="14768" y="1222127"/>
                  </a:lnTo>
                  <a:lnTo>
                    <a:pt x="41581" y="1146775"/>
                  </a:lnTo>
                  <a:lnTo>
                    <a:pt x="64748" y="1072085"/>
                  </a:lnTo>
                  <a:lnTo>
                    <a:pt x="84271" y="997953"/>
                  </a:lnTo>
                  <a:lnTo>
                    <a:pt x="100426" y="923101"/>
                  </a:lnTo>
                  <a:lnTo>
                    <a:pt x="114766" y="840918"/>
                  </a:lnTo>
                  <a:lnTo>
                    <a:pt x="127552" y="750302"/>
                  </a:lnTo>
                  <a:lnTo>
                    <a:pt x="138782" y="651262"/>
                  </a:lnTo>
                  <a:lnTo>
                    <a:pt x="143814" y="598587"/>
                  </a:lnTo>
                  <a:lnTo>
                    <a:pt x="148350" y="542561"/>
                  </a:lnTo>
                  <a:lnTo>
                    <a:pt x="155606" y="416711"/>
                  </a:lnTo>
                  <a:lnTo>
                    <a:pt x="160444" y="272505"/>
                  </a:lnTo>
                  <a:lnTo>
                    <a:pt x="162863" y="110007"/>
                  </a:lnTo>
                  <a:lnTo>
                    <a:pt x="163165" y="21926"/>
                  </a:lnTo>
                  <a:lnTo>
                    <a:pt x="232276" y="81576"/>
                  </a:lnTo>
                  <a:lnTo>
                    <a:pt x="207396" y="123126"/>
                  </a:lnTo>
                  <a:lnTo>
                    <a:pt x="204089" y="224824"/>
                  </a:lnTo>
                  <a:lnTo>
                    <a:pt x="199102" y="360599"/>
                  </a:lnTo>
                  <a:lnTo>
                    <a:pt x="193545" y="480549"/>
                  </a:lnTo>
                  <a:lnTo>
                    <a:pt x="188045" y="568566"/>
                  </a:lnTo>
                  <a:lnTo>
                    <a:pt x="185280" y="601189"/>
                  </a:lnTo>
                  <a:lnTo>
                    <a:pt x="205896" y="635683"/>
                  </a:lnTo>
                  <a:lnTo>
                    <a:pt x="182516" y="635683"/>
                  </a:lnTo>
                  <a:lnTo>
                    <a:pt x="174655" y="699861"/>
                  </a:lnTo>
                  <a:lnTo>
                    <a:pt x="161891" y="788901"/>
                  </a:lnTo>
                  <a:lnTo>
                    <a:pt x="152734" y="843443"/>
                  </a:lnTo>
                  <a:lnTo>
                    <a:pt x="143058" y="894132"/>
                  </a:lnTo>
                  <a:lnTo>
                    <a:pt x="132864" y="940971"/>
                  </a:lnTo>
                  <a:lnTo>
                    <a:pt x="122153" y="983963"/>
                  </a:lnTo>
                  <a:lnTo>
                    <a:pt x="110923" y="1023113"/>
                  </a:lnTo>
                  <a:lnTo>
                    <a:pt x="93321" y="1075813"/>
                  </a:lnTo>
                  <a:lnTo>
                    <a:pt x="69477" y="1140451"/>
                  </a:lnTo>
                  <a:lnTo>
                    <a:pt x="45279" y="1199314"/>
                  </a:lnTo>
                  <a:lnTo>
                    <a:pt x="20715" y="1252683"/>
                  </a:lnTo>
                  <a:lnTo>
                    <a:pt x="8302" y="1277195"/>
                  </a:lnTo>
                  <a:close/>
                </a:path>
                <a:path w="643254" h="1347470">
                  <a:moveTo>
                    <a:pt x="585070" y="1329691"/>
                  </a:moveTo>
                  <a:lnTo>
                    <a:pt x="550640" y="1241001"/>
                  </a:lnTo>
                  <a:lnTo>
                    <a:pt x="530695" y="1178427"/>
                  </a:lnTo>
                  <a:lnTo>
                    <a:pt x="513158" y="1113050"/>
                  </a:lnTo>
                  <a:lnTo>
                    <a:pt x="497877" y="1045003"/>
                  </a:lnTo>
                  <a:lnTo>
                    <a:pt x="483951" y="975307"/>
                  </a:lnTo>
                  <a:lnTo>
                    <a:pt x="471227" y="904112"/>
                  </a:lnTo>
                  <a:lnTo>
                    <a:pt x="459708" y="831387"/>
                  </a:lnTo>
                  <a:lnTo>
                    <a:pt x="449380" y="755865"/>
                  </a:lnTo>
                  <a:lnTo>
                    <a:pt x="440240" y="669989"/>
                  </a:lnTo>
                  <a:lnTo>
                    <a:pt x="432309" y="572471"/>
                  </a:lnTo>
                  <a:lnTo>
                    <a:pt x="425585" y="463302"/>
                  </a:lnTo>
                  <a:lnTo>
                    <a:pt x="422675" y="404343"/>
                  </a:lnTo>
                  <a:lnTo>
                    <a:pt x="438221" y="404343"/>
                  </a:lnTo>
                  <a:lnTo>
                    <a:pt x="444120" y="494585"/>
                  </a:lnTo>
                  <a:lnTo>
                    <a:pt x="448884" y="548569"/>
                  </a:lnTo>
                  <a:lnTo>
                    <a:pt x="454528" y="602328"/>
                  </a:lnTo>
                  <a:lnTo>
                    <a:pt x="468627" y="708718"/>
                  </a:lnTo>
                  <a:lnTo>
                    <a:pt x="486508" y="813822"/>
                  </a:lnTo>
                  <a:lnTo>
                    <a:pt x="508172" y="917819"/>
                  </a:lnTo>
                  <a:lnTo>
                    <a:pt x="520423" y="969457"/>
                  </a:lnTo>
                  <a:lnTo>
                    <a:pt x="531306" y="1010455"/>
                  </a:lnTo>
                  <a:lnTo>
                    <a:pt x="554245" y="1085538"/>
                  </a:lnTo>
                  <a:lnTo>
                    <a:pt x="568903" y="1124807"/>
                  </a:lnTo>
                  <a:lnTo>
                    <a:pt x="584205" y="1159958"/>
                  </a:lnTo>
                  <a:lnTo>
                    <a:pt x="616744" y="1217812"/>
                  </a:lnTo>
                  <a:lnTo>
                    <a:pt x="642840" y="1250209"/>
                  </a:lnTo>
                  <a:lnTo>
                    <a:pt x="642840" y="1274647"/>
                  </a:lnTo>
                  <a:lnTo>
                    <a:pt x="607266" y="1288345"/>
                  </a:lnTo>
                  <a:lnTo>
                    <a:pt x="587952" y="1316297"/>
                  </a:lnTo>
                  <a:lnTo>
                    <a:pt x="585070" y="1329691"/>
                  </a:lnTo>
                  <a:close/>
                </a:path>
                <a:path w="643254" h="1347470">
                  <a:moveTo>
                    <a:pt x="276460" y="977357"/>
                  </a:moveTo>
                  <a:lnTo>
                    <a:pt x="251626" y="889750"/>
                  </a:lnTo>
                  <a:lnTo>
                    <a:pt x="246918" y="861681"/>
                  </a:lnTo>
                  <a:lnTo>
                    <a:pt x="234132" y="802328"/>
                  </a:lnTo>
                  <a:lnTo>
                    <a:pt x="216791" y="738556"/>
                  </a:lnTo>
                  <a:lnTo>
                    <a:pt x="197147" y="677452"/>
                  </a:lnTo>
                  <a:lnTo>
                    <a:pt x="182516" y="635683"/>
                  </a:lnTo>
                  <a:lnTo>
                    <a:pt x="205896" y="635683"/>
                  </a:lnTo>
                  <a:lnTo>
                    <a:pt x="227718" y="673112"/>
                  </a:lnTo>
                  <a:lnTo>
                    <a:pt x="250178" y="715003"/>
                  </a:lnTo>
                  <a:lnTo>
                    <a:pt x="267946" y="752002"/>
                  </a:lnTo>
                  <a:lnTo>
                    <a:pt x="290075" y="812066"/>
                  </a:lnTo>
                  <a:lnTo>
                    <a:pt x="300041" y="864892"/>
                  </a:lnTo>
                  <a:lnTo>
                    <a:pt x="301288" y="885253"/>
                  </a:lnTo>
                  <a:lnTo>
                    <a:pt x="296306" y="940316"/>
                  </a:lnTo>
                  <a:lnTo>
                    <a:pt x="295830" y="941931"/>
                  </a:lnTo>
                  <a:lnTo>
                    <a:pt x="290253" y="957554"/>
                  </a:lnTo>
                  <a:lnTo>
                    <a:pt x="276460" y="97735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4742175" y="2321294"/>
              <a:ext cx="643255" cy="1347470"/>
            </a:xfrm>
            <a:custGeom>
              <a:rect l="l" t="t" r="r" b="b"/>
              <a:pathLst>
                <a:path w="643254" h="1347470">
                  <a:moveTo>
                    <a:pt x="207396" y="123126"/>
                  </a:moveTo>
                  <a:lnTo>
                    <a:pt x="204089" y="224824"/>
                  </a:lnTo>
                  <a:lnTo>
                    <a:pt x="199102" y="360599"/>
                  </a:lnTo>
                  <a:lnTo>
                    <a:pt x="193573" y="480088"/>
                  </a:lnTo>
                  <a:lnTo>
                    <a:pt x="188045" y="568566"/>
                  </a:lnTo>
                  <a:lnTo>
                    <a:pt x="185280" y="601189"/>
                  </a:lnTo>
                  <a:lnTo>
                    <a:pt x="209978" y="642513"/>
                  </a:lnTo>
                  <a:lnTo>
                    <a:pt x="250178" y="715003"/>
                  </a:lnTo>
                  <a:lnTo>
                    <a:pt x="267946" y="752002"/>
                  </a:lnTo>
                  <a:lnTo>
                    <a:pt x="275080" y="768644"/>
                  </a:lnTo>
                  <a:lnTo>
                    <a:pt x="290075" y="812066"/>
                  </a:lnTo>
                  <a:lnTo>
                    <a:pt x="300041" y="864892"/>
                  </a:lnTo>
                  <a:lnTo>
                    <a:pt x="301288" y="885253"/>
                  </a:lnTo>
                  <a:lnTo>
                    <a:pt x="296306" y="940316"/>
                  </a:lnTo>
                  <a:lnTo>
                    <a:pt x="295830" y="941931"/>
                  </a:lnTo>
                  <a:lnTo>
                    <a:pt x="290253" y="957554"/>
                  </a:lnTo>
                  <a:lnTo>
                    <a:pt x="278930" y="973816"/>
                  </a:lnTo>
                  <a:lnTo>
                    <a:pt x="276460" y="977357"/>
                  </a:lnTo>
                  <a:lnTo>
                    <a:pt x="251626" y="889750"/>
                  </a:lnTo>
                  <a:lnTo>
                    <a:pt x="248284" y="869817"/>
                  </a:lnTo>
                  <a:lnTo>
                    <a:pt x="246918" y="861681"/>
                  </a:lnTo>
                  <a:lnTo>
                    <a:pt x="234132" y="802328"/>
                  </a:lnTo>
                  <a:lnTo>
                    <a:pt x="216855" y="738755"/>
                  </a:lnTo>
                  <a:lnTo>
                    <a:pt x="197147" y="677452"/>
                  </a:lnTo>
                  <a:lnTo>
                    <a:pt x="182516" y="635683"/>
                  </a:lnTo>
                  <a:lnTo>
                    <a:pt x="176430" y="685380"/>
                  </a:lnTo>
                  <a:lnTo>
                    <a:pt x="161891" y="788901"/>
                  </a:lnTo>
                  <a:lnTo>
                    <a:pt x="152734" y="843443"/>
                  </a:lnTo>
                  <a:lnTo>
                    <a:pt x="143058" y="894132"/>
                  </a:lnTo>
                  <a:lnTo>
                    <a:pt x="132864" y="940971"/>
                  </a:lnTo>
                  <a:lnTo>
                    <a:pt x="122153" y="983963"/>
                  </a:lnTo>
                  <a:lnTo>
                    <a:pt x="110923" y="1023113"/>
                  </a:lnTo>
                  <a:lnTo>
                    <a:pt x="105113" y="1041249"/>
                  </a:lnTo>
                  <a:lnTo>
                    <a:pt x="69477" y="1140451"/>
                  </a:lnTo>
                  <a:lnTo>
                    <a:pt x="45279" y="1199314"/>
                  </a:lnTo>
                  <a:lnTo>
                    <a:pt x="20715" y="1252683"/>
                  </a:lnTo>
                  <a:lnTo>
                    <a:pt x="8302" y="1277195"/>
                  </a:lnTo>
                  <a:lnTo>
                    <a:pt x="0" y="1259970"/>
                  </a:lnTo>
                  <a:lnTo>
                    <a:pt x="14768" y="1222127"/>
                  </a:lnTo>
                  <a:lnTo>
                    <a:pt x="41581" y="1146775"/>
                  </a:lnTo>
                  <a:lnTo>
                    <a:pt x="64748" y="1072085"/>
                  </a:lnTo>
                  <a:lnTo>
                    <a:pt x="84271" y="997953"/>
                  </a:lnTo>
                  <a:lnTo>
                    <a:pt x="92673" y="961029"/>
                  </a:lnTo>
                  <a:lnTo>
                    <a:pt x="100426" y="923101"/>
                  </a:lnTo>
                  <a:lnTo>
                    <a:pt x="114766" y="840918"/>
                  </a:lnTo>
                  <a:lnTo>
                    <a:pt x="127552" y="750302"/>
                  </a:lnTo>
                  <a:lnTo>
                    <a:pt x="138782" y="651262"/>
                  </a:lnTo>
                  <a:lnTo>
                    <a:pt x="139699" y="641663"/>
                  </a:lnTo>
                  <a:lnTo>
                    <a:pt x="143814" y="598587"/>
                  </a:lnTo>
                  <a:lnTo>
                    <a:pt x="145399" y="579022"/>
                  </a:lnTo>
                  <a:lnTo>
                    <a:pt x="148350" y="542561"/>
                  </a:lnTo>
                  <a:lnTo>
                    <a:pt x="155606" y="416711"/>
                  </a:lnTo>
                  <a:lnTo>
                    <a:pt x="160444" y="272505"/>
                  </a:lnTo>
                  <a:lnTo>
                    <a:pt x="162863" y="110007"/>
                  </a:lnTo>
                  <a:lnTo>
                    <a:pt x="162979" y="76013"/>
                  </a:lnTo>
                  <a:lnTo>
                    <a:pt x="163165" y="21926"/>
                  </a:lnTo>
                  <a:lnTo>
                    <a:pt x="232276" y="81576"/>
                  </a:lnTo>
                  <a:lnTo>
                    <a:pt x="207396" y="123126"/>
                  </a:lnTo>
                  <a:close/>
                </a:path>
                <a:path w="643254" h="1347470">
                  <a:moveTo>
                    <a:pt x="433710" y="114306"/>
                  </a:moveTo>
                  <a:lnTo>
                    <a:pt x="433114" y="147927"/>
                  </a:lnTo>
                  <a:lnTo>
                    <a:pt x="432740" y="169003"/>
                  </a:lnTo>
                  <a:lnTo>
                    <a:pt x="433257" y="277959"/>
                  </a:lnTo>
                  <a:lnTo>
                    <a:pt x="437051" y="386443"/>
                  </a:lnTo>
                  <a:lnTo>
                    <a:pt x="444120" y="494585"/>
                  </a:lnTo>
                  <a:lnTo>
                    <a:pt x="445941" y="515212"/>
                  </a:lnTo>
                  <a:lnTo>
                    <a:pt x="448884" y="548569"/>
                  </a:lnTo>
                  <a:lnTo>
                    <a:pt x="452216" y="580288"/>
                  </a:lnTo>
                  <a:lnTo>
                    <a:pt x="454528" y="602328"/>
                  </a:lnTo>
                  <a:lnTo>
                    <a:pt x="468627" y="708718"/>
                  </a:lnTo>
                  <a:lnTo>
                    <a:pt x="486508" y="813822"/>
                  </a:lnTo>
                  <a:lnTo>
                    <a:pt x="508172" y="917819"/>
                  </a:lnTo>
                  <a:lnTo>
                    <a:pt x="512894" y="937699"/>
                  </a:lnTo>
                  <a:lnTo>
                    <a:pt x="520423" y="969457"/>
                  </a:lnTo>
                  <a:lnTo>
                    <a:pt x="531306" y="1010455"/>
                  </a:lnTo>
                  <a:lnTo>
                    <a:pt x="540232" y="1042167"/>
                  </a:lnTo>
                  <a:lnTo>
                    <a:pt x="554245" y="1085538"/>
                  </a:lnTo>
                  <a:lnTo>
                    <a:pt x="568903" y="1124807"/>
                  </a:lnTo>
                  <a:lnTo>
                    <a:pt x="584205" y="1159958"/>
                  </a:lnTo>
                  <a:lnTo>
                    <a:pt x="616744" y="1217812"/>
                  </a:lnTo>
                  <a:lnTo>
                    <a:pt x="642840" y="1250209"/>
                  </a:lnTo>
                  <a:lnTo>
                    <a:pt x="642840" y="1274647"/>
                  </a:lnTo>
                  <a:lnTo>
                    <a:pt x="607266" y="1288345"/>
                  </a:lnTo>
                  <a:lnTo>
                    <a:pt x="598835" y="1295632"/>
                  </a:lnTo>
                  <a:lnTo>
                    <a:pt x="593076" y="1303774"/>
                  </a:lnTo>
                  <a:lnTo>
                    <a:pt x="588778" y="1313185"/>
                  </a:lnTo>
                  <a:lnTo>
                    <a:pt x="587952" y="1316297"/>
                  </a:lnTo>
                  <a:lnTo>
                    <a:pt x="585070" y="1329691"/>
                  </a:lnTo>
                  <a:lnTo>
                    <a:pt x="573985" y="1303182"/>
                  </a:lnTo>
                  <a:lnTo>
                    <a:pt x="572992" y="1300812"/>
                  </a:lnTo>
                  <a:lnTo>
                    <a:pt x="550640" y="1241001"/>
                  </a:lnTo>
                  <a:lnTo>
                    <a:pt x="530695" y="1178427"/>
                  </a:lnTo>
                  <a:lnTo>
                    <a:pt x="513158" y="1113050"/>
                  </a:lnTo>
                  <a:lnTo>
                    <a:pt x="512348" y="1109573"/>
                  </a:lnTo>
                  <a:lnTo>
                    <a:pt x="505292" y="1079297"/>
                  </a:lnTo>
                  <a:lnTo>
                    <a:pt x="498831" y="1049412"/>
                  </a:lnTo>
                  <a:lnTo>
                    <a:pt x="497877" y="1045003"/>
                  </a:lnTo>
                  <a:lnTo>
                    <a:pt x="483951" y="975307"/>
                  </a:lnTo>
                  <a:lnTo>
                    <a:pt x="471227" y="904112"/>
                  </a:lnTo>
                  <a:lnTo>
                    <a:pt x="459708" y="831387"/>
                  </a:lnTo>
                  <a:lnTo>
                    <a:pt x="459264" y="828293"/>
                  </a:lnTo>
                  <a:lnTo>
                    <a:pt x="454399" y="794441"/>
                  </a:lnTo>
                  <a:lnTo>
                    <a:pt x="451700" y="773683"/>
                  </a:lnTo>
                  <a:lnTo>
                    <a:pt x="449380" y="755865"/>
                  </a:lnTo>
                  <a:lnTo>
                    <a:pt x="440240" y="669989"/>
                  </a:lnTo>
                  <a:lnTo>
                    <a:pt x="432309" y="572471"/>
                  </a:lnTo>
                  <a:lnTo>
                    <a:pt x="425585" y="463302"/>
                  </a:lnTo>
                  <a:lnTo>
                    <a:pt x="425281" y="457141"/>
                  </a:lnTo>
                  <a:lnTo>
                    <a:pt x="422675" y="404343"/>
                  </a:lnTo>
                  <a:lnTo>
                    <a:pt x="420909" y="458190"/>
                  </a:lnTo>
                  <a:lnTo>
                    <a:pt x="420175" y="480549"/>
                  </a:lnTo>
                  <a:lnTo>
                    <a:pt x="414808" y="587012"/>
                  </a:lnTo>
                  <a:lnTo>
                    <a:pt x="410152" y="652731"/>
                  </a:lnTo>
                  <a:lnTo>
                    <a:pt x="404635" y="714228"/>
                  </a:lnTo>
                  <a:lnTo>
                    <a:pt x="398255" y="771492"/>
                  </a:lnTo>
                  <a:lnTo>
                    <a:pt x="391013" y="824514"/>
                  </a:lnTo>
                  <a:lnTo>
                    <a:pt x="382910" y="873290"/>
                  </a:lnTo>
                  <a:lnTo>
                    <a:pt x="378535" y="896084"/>
                  </a:lnTo>
                  <a:lnTo>
                    <a:pt x="364261" y="960360"/>
                  </a:lnTo>
                  <a:lnTo>
                    <a:pt x="353829" y="1000417"/>
                  </a:lnTo>
                  <a:lnTo>
                    <a:pt x="342665" y="1038235"/>
                  </a:lnTo>
                  <a:lnTo>
                    <a:pt x="318137" y="1107150"/>
                  </a:lnTo>
                  <a:lnTo>
                    <a:pt x="293348" y="1161647"/>
                  </a:lnTo>
                  <a:lnTo>
                    <a:pt x="283357" y="1180694"/>
                  </a:lnTo>
                  <a:lnTo>
                    <a:pt x="239035" y="1253974"/>
                  </a:lnTo>
                  <a:lnTo>
                    <a:pt x="209663" y="1295741"/>
                  </a:lnTo>
                  <a:lnTo>
                    <a:pt x="180464" y="1331560"/>
                  </a:lnTo>
                  <a:lnTo>
                    <a:pt x="165930" y="1347252"/>
                  </a:lnTo>
                  <a:lnTo>
                    <a:pt x="157636" y="1329579"/>
                  </a:lnTo>
                  <a:lnTo>
                    <a:pt x="195863" y="1272370"/>
                  </a:lnTo>
                  <a:lnTo>
                    <a:pt x="220051" y="1230355"/>
                  </a:lnTo>
                  <a:lnTo>
                    <a:pt x="243203" y="1185231"/>
                  </a:lnTo>
                  <a:lnTo>
                    <a:pt x="254389" y="1161517"/>
                  </a:lnTo>
                  <a:lnTo>
                    <a:pt x="265629" y="1136004"/>
                  </a:lnTo>
                  <a:lnTo>
                    <a:pt x="284779" y="1086935"/>
                  </a:lnTo>
                  <a:lnTo>
                    <a:pt x="302021" y="1034028"/>
                  </a:lnTo>
                  <a:lnTo>
                    <a:pt x="316850" y="978612"/>
                  </a:lnTo>
                  <a:lnTo>
                    <a:pt x="316988" y="978005"/>
                  </a:lnTo>
                  <a:lnTo>
                    <a:pt x="323359" y="949975"/>
                  </a:lnTo>
                  <a:lnTo>
                    <a:pt x="329464" y="920442"/>
                  </a:lnTo>
                  <a:lnTo>
                    <a:pt x="340429" y="861260"/>
                  </a:lnTo>
                  <a:lnTo>
                    <a:pt x="350084" y="800050"/>
                  </a:lnTo>
                  <a:lnTo>
                    <a:pt x="358185" y="738556"/>
                  </a:lnTo>
                  <a:lnTo>
                    <a:pt x="361982" y="705202"/>
                  </a:lnTo>
                  <a:lnTo>
                    <a:pt x="371357" y="601845"/>
                  </a:lnTo>
                  <a:lnTo>
                    <a:pt x="376530" y="525488"/>
                  </a:lnTo>
                  <a:lnTo>
                    <a:pt x="380774" y="444461"/>
                  </a:lnTo>
                  <a:lnTo>
                    <a:pt x="382673" y="399807"/>
                  </a:lnTo>
                  <a:lnTo>
                    <a:pt x="383604" y="373252"/>
                  </a:lnTo>
                  <a:lnTo>
                    <a:pt x="384246" y="354952"/>
                  </a:lnTo>
                  <a:lnTo>
                    <a:pt x="386488" y="260828"/>
                  </a:lnTo>
                  <a:lnTo>
                    <a:pt x="387522" y="160849"/>
                  </a:lnTo>
                  <a:lnTo>
                    <a:pt x="387350" y="55059"/>
                  </a:lnTo>
                  <a:lnTo>
                    <a:pt x="387226" y="42370"/>
                  </a:lnTo>
                  <a:lnTo>
                    <a:pt x="386811" y="0"/>
                  </a:lnTo>
                  <a:lnTo>
                    <a:pt x="458526" y="65034"/>
                  </a:lnTo>
                  <a:lnTo>
                    <a:pt x="433710" y="11430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5445358" y="2227302"/>
              <a:ext cx="637540" cy="1584960"/>
            </a:xfrm>
            <a:custGeom>
              <a:rect l="l" t="t" r="r" b="b"/>
              <a:pathLst>
                <a:path w="637539" h="1584960">
                  <a:moveTo>
                    <a:pt x="612060" y="518797"/>
                  </a:moveTo>
                  <a:lnTo>
                    <a:pt x="202605" y="518797"/>
                  </a:lnTo>
                  <a:lnTo>
                    <a:pt x="347242" y="510588"/>
                  </a:lnTo>
                  <a:lnTo>
                    <a:pt x="344575" y="332448"/>
                  </a:lnTo>
                  <a:lnTo>
                    <a:pt x="340589" y="83976"/>
                  </a:lnTo>
                  <a:lnTo>
                    <a:pt x="339055" y="0"/>
                  </a:lnTo>
                  <a:lnTo>
                    <a:pt x="409704" y="67460"/>
                  </a:lnTo>
                  <a:lnTo>
                    <a:pt x="382554" y="119211"/>
                  </a:lnTo>
                  <a:lnTo>
                    <a:pt x="382666" y="173470"/>
                  </a:lnTo>
                  <a:lnTo>
                    <a:pt x="382782" y="209750"/>
                  </a:lnTo>
                  <a:lnTo>
                    <a:pt x="384103" y="397830"/>
                  </a:lnTo>
                  <a:lnTo>
                    <a:pt x="385269" y="508102"/>
                  </a:lnTo>
                  <a:lnTo>
                    <a:pt x="607844" y="508102"/>
                  </a:lnTo>
                  <a:lnTo>
                    <a:pt x="612060" y="518797"/>
                  </a:lnTo>
                  <a:close/>
                </a:path>
                <a:path w="637539" h="1584960">
                  <a:moveTo>
                    <a:pt x="27410" y="279040"/>
                  </a:moveTo>
                  <a:lnTo>
                    <a:pt x="27410" y="254186"/>
                  </a:lnTo>
                  <a:lnTo>
                    <a:pt x="42100" y="247596"/>
                  </a:lnTo>
                  <a:lnTo>
                    <a:pt x="73278" y="231496"/>
                  </a:lnTo>
                  <a:lnTo>
                    <a:pt x="124544" y="199893"/>
                  </a:lnTo>
                  <a:lnTo>
                    <a:pt x="161671" y="173470"/>
                  </a:lnTo>
                  <a:lnTo>
                    <a:pt x="190749" y="148608"/>
                  </a:lnTo>
                  <a:lnTo>
                    <a:pt x="239062" y="95742"/>
                  </a:lnTo>
                  <a:lnTo>
                    <a:pt x="261907" y="57728"/>
                  </a:lnTo>
                  <a:lnTo>
                    <a:pt x="268101" y="44646"/>
                  </a:lnTo>
                  <a:lnTo>
                    <a:pt x="309036" y="156715"/>
                  </a:lnTo>
                  <a:lnTo>
                    <a:pt x="284987" y="167347"/>
                  </a:lnTo>
                  <a:lnTo>
                    <a:pt x="231771" y="193905"/>
                  </a:lnTo>
                  <a:lnTo>
                    <a:pt x="202605" y="209750"/>
                  </a:lnTo>
                  <a:lnTo>
                    <a:pt x="202605" y="227353"/>
                  </a:lnTo>
                  <a:lnTo>
                    <a:pt x="164400" y="227353"/>
                  </a:lnTo>
                  <a:lnTo>
                    <a:pt x="151221" y="232906"/>
                  </a:lnTo>
                  <a:lnTo>
                    <a:pt x="132253" y="240463"/>
                  </a:lnTo>
                  <a:lnTo>
                    <a:pt x="63728" y="266174"/>
                  </a:lnTo>
                  <a:lnTo>
                    <a:pt x="27410" y="279040"/>
                  </a:lnTo>
                  <a:close/>
                </a:path>
                <a:path w="637539" h="1584960">
                  <a:moveTo>
                    <a:pt x="537308" y="365588"/>
                  </a:moveTo>
                  <a:lnTo>
                    <a:pt x="515589" y="312255"/>
                  </a:lnTo>
                  <a:lnTo>
                    <a:pt x="510964" y="291021"/>
                  </a:lnTo>
                  <a:lnTo>
                    <a:pt x="498407" y="243298"/>
                  </a:lnTo>
                  <a:lnTo>
                    <a:pt x="481439" y="188768"/>
                  </a:lnTo>
                  <a:lnTo>
                    <a:pt x="469175" y="153666"/>
                  </a:lnTo>
                  <a:lnTo>
                    <a:pt x="447714" y="94843"/>
                  </a:lnTo>
                  <a:lnTo>
                    <a:pt x="453144" y="73446"/>
                  </a:lnTo>
                  <a:lnTo>
                    <a:pt x="514994" y="142031"/>
                  </a:lnTo>
                  <a:lnTo>
                    <a:pt x="552948" y="211505"/>
                  </a:lnTo>
                  <a:lnTo>
                    <a:pt x="561678" y="254302"/>
                  </a:lnTo>
                  <a:lnTo>
                    <a:pt x="560603" y="298108"/>
                  </a:lnTo>
                  <a:lnTo>
                    <a:pt x="560447" y="299620"/>
                  </a:lnTo>
                  <a:lnTo>
                    <a:pt x="553581" y="332448"/>
                  </a:lnTo>
                  <a:lnTo>
                    <a:pt x="541446" y="357205"/>
                  </a:lnTo>
                  <a:lnTo>
                    <a:pt x="537308" y="365588"/>
                  </a:lnTo>
                  <a:close/>
                </a:path>
                <a:path w="637539" h="1584960">
                  <a:moveTo>
                    <a:pt x="24669" y="583596"/>
                  </a:moveTo>
                  <a:lnTo>
                    <a:pt x="0" y="528872"/>
                  </a:lnTo>
                  <a:lnTo>
                    <a:pt x="164400" y="520965"/>
                  </a:lnTo>
                  <a:lnTo>
                    <a:pt x="164400" y="227353"/>
                  </a:lnTo>
                  <a:lnTo>
                    <a:pt x="202605" y="227353"/>
                  </a:lnTo>
                  <a:lnTo>
                    <a:pt x="202605" y="518797"/>
                  </a:lnTo>
                  <a:lnTo>
                    <a:pt x="612060" y="518797"/>
                  </a:lnTo>
                  <a:lnTo>
                    <a:pt x="618359" y="534776"/>
                  </a:lnTo>
                  <a:lnTo>
                    <a:pt x="387984" y="548226"/>
                  </a:lnTo>
                  <a:lnTo>
                    <a:pt x="388044" y="550351"/>
                  </a:lnTo>
                  <a:lnTo>
                    <a:pt x="349971" y="550351"/>
                  </a:lnTo>
                  <a:lnTo>
                    <a:pt x="202605" y="557428"/>
                  </a:lnTo>
                  <a:lnTo>
                    <a:pt x="202605" y="559263"/>
                  </a:lnTo>
                  <a:lnTo>
                    <a:pt x="164400" y="559263"/>
                  </a:lnTo>
                  <a:lnTo>
                    <a:pt x="90453" y="562333"/>
                  </a:lnTo>
                  <a:lnTo>
                    <a:pt x="48053" y="571340"/>
                  </a:lnTo>
                  <a:lnTo>
                    <a:pt x="38019" y="576186"/>
                  </a:lnTo>
                  <a:lnTo>
                    <a:pt x="24669" y="583596"/>
                  </a:lnTo>
                  <a:close/>
                </a:path>
                <a:path w="637539" h="1584960">
                  <a:moveTo>
                    <a:pt x="607844" y="508102"/>
                  </a:moveTo>
                  <a:lnTo>
                    <a:pt x="385269" y="508102"/>
                  </a:lnTo>
                  <a:lnTo>
                    <a:pt x="526448" y="498753"/>
                  </a:lnTo>
                  <a:lnTo>
                    <a:pt x="564377" y="397830"/>
                  </a:lnTo>
                  <a:lnTo>
                    <a:pt x="607844" y="508102"/>
                  </a:lnTo>
                  <a:close/>
                </a:path>
                <a:path w="637539" h="1584960">
                  <a:moveTo>
                    <a:pt x="216251" y="1389898"/>
                  </a:moveTo>
                  <a:lnTo>
                    <a:pt x="213521" y="1363699"/>
                  </a:lnTo>
                  <a:lnTo>
                    <a:pt x="235418" y="1337370"/>
                  </a:lnTo>
                  <a:lnTo>
                    <a:pt x="241280" y="1330274"/>
                  </a:lnTo>
                  <a:lnTo>
                    <a:pt x="291425" y="1262683"/>
                  </a:lnTo>
                  <a:lnTo>
                    <a:pt x="334407" y="1194443"/>
                  </a:lnTo>
                  <a:lnTo>
                    <a:pt x="361884" y="1143221"/>
                  </a:lnTo>
                  <a:lnTo>
                    <a:pt x="385269" y="1092108"/>
                  </a:lnTo>
                  <a:lnTo>
                    <a:pt x="382268" y="1071661"/>
                  </a:lnTo>
                  <a:lnTo>
                    <a:pt x="376583" y="1025388"/>
                  </a:lnTo>
                  <a:lnTo>
                    <a:pt x="368851" y="942554"/>
                  </a:lnTo>
                  <a:lnTo>
                    <a:pt x="360028" y="807103"/>
                  </a:lnTo>
                  <a:lnTo>
                    <a:pt x="352901" y="643088"/>
                  </a:lnTo>
                  <a:lnTo>
                    <a:pt x="349971" y="550351"/>
                  </a:lnTo>
                  <a:lnTo>
                    <a:pt x="388044" y="550351"/>
                  </a:lnTo>
                  <a:lnTo>
                    <a:pt x="390724" y="644653"/>
                  </a:lnTo>
                  <a:lnTo>
                    <a:pt x="395620" y="774945"/>
                  </a:lnTo>
                  <a:lnTo>
                    <a:pt x="402407" y="892935"/>
                  </a:lnTo>
                  <a:lnTo>
                    <a:pt x="408389" y="964017"/>
                  </a:lnTo>
                  <a:lnTo>
                    <a:pt x="412800" y="1003099"/>
                  </a:lnTo>
                  <a:lnTo>
                    <a:pt x="415134" y="1020144"/>
                  </a:lnTo>
                  <a:lnTo>
                    <a:pt x="458052" y="1020144"/>
                  </a:lnTo>
                  <a:lnTo>
                    <a:pt x="447892" y="1051162"/>
                  </a:lnTo>
                  <a:lnTo>
                    <a:pt x="428709" y="1109221"/>
                  </a:lnTo>
                  <a:lnTo>
                    <a:pt x="439358" y="1146169"/>
                  </a:lnTo>
                  <a:lnTo>
                    <a:pt x="445985" y="1167579"/>
                  </a:lnTo>
                  <a:lnTo>
                    <a:pt x="401559" y="1167579"/>
                  </a:lnTo>
                  <a:lnTo>
                    <a:pt x="372734" y="1216211"/>
                  </a:lnTo>
                  <a:lnTo>
                    <a:pt x="341187" y="1261580"/>
                  </a:lnTo>
                  <a:lnTo>
                    <a:pt x="294794" y="1317378"/>
                  </a:lnTo>
                  <a:lnTo>
                    <a:pt x="243626" y="1367222"/>
                  </a:lnTo>
                  <a:lnTo>
                    <a:pt x="216251" y="1389898"/>
                  </a:lnTo>
                  <a:close/>
                </a:path>
                <a:path w="637539" h="1584960">
                  <a:moveTo>
                    <a:pt x="32892" y="1099560"/>
                  </a:moveTo>
                  <a:lnTo>
                    <a:pt x="0" y="973842"/>
                  </a:lnTo>
                  <a:lnTo>
                    <a:pt x="11563" y="970047"/>
                  </a:lnTo>
                  <a:lnTo>
                    <a:pt x="42399" y="955676"/>
                  </a:lnTo>
                  <a:lnTo>
                    <a:pt x="83515" y="932037"/>
                  </a:lnTo>
                  <a:lnTo>
                    <a:pt x="117797" y="909913"/>
                  </a:lnTo>
                  <a:lnTo>
                    <a:pt x="164400" y="878407"/>
                  </a:lnTo>
                  <a:lnTo>
                    <a:pt x="164400" y="559263"/>
                  </a:lnTo>
                  <a:lnTo>
                    <a:pt x="202605" y="559263"/>
                  </a:lnTo>
                  <a:lnTo>
                    <a:pt x="202605" y="853598"/>
                  </a:lnTo>
                  <a:lnTo>
                    <a:pt x="261032" y="853598"/>
                  </a:lnTo>
                  <a:lnTo>
                    <a:pt x="202605" y="911544"/>
                  </a:lnTo>
                  <a:lnTo>
                    <a:pt x="202605" y="948618"/>
                  </a:lnTo>
                  <a:lnTo>
                    <a:pt x="164400" y="948618"/>
                  </a:lnTo>
                  <a:lnTo>
                    <a:pt x="80155" y="1031755"/>
                  </a:lnTo>
                  <a:lnTo>
                    <a:pt x="56532" y="1058608"/>
                  </a:lnTo>
                  <a:lnTo>
                    <a:pt x="40858" y="1081309"/>
                  </a:lnTo>
                  <a:lnTo>
                    <a:pt x="34690" y="1093963"/>
                  </a:lnTo>
                  <a:lnTo>
                    <a:pt x="32892" y="1099560"/>
                  </a:lnTo>
                  <a:close/>
                </a:path>
                <a:path w="637539" h="1584960">
                  <a:moveTo>
                    <a:pt x="458052" y="1020144"/>
                  </a:moveTo>
                  <a:lnTo>
                    <a:pt x="415134" y="1020144"/>
                  </a:lnTo>
                  <a:lnTo>
                    <a:pt x="426191" y="986496"/>
                  </a:lnTo>
                  <a:lnTo>
                    <a:pt x="431000" y="971805"/>
                  </a:lnTo>
                  <a:lnTo>
                    <a:pt x="460185" y="873244"/>
                  </a:lnTo>
                  <a:lnTo>
                    <a:pt x="485978" y="772372"/>
                  </a:lnTo>
                  <a:lnTo>
                    <a:pt x="508376" y="669424"/>
                  </a:lnTo>
                  <a:lnTo>
                    <a:pt x="518303" y="617249"/>
                  </a:lnTo>
                  <a:lnTo>
                    <a:pt x="564377" y="734797"/>
                  </a:lnTo>
                  <a:lnTo>
                    <a:pt x="534593" y="762931"/>
                  </a:lnTo>
                  <a:lnTo>
                    <a:pt x="525812" y="795857"/>
                  </a:lnTo>
                  <a:lnTo>
                    <a:pt x="504432" y="870922"/>
                  </a:lnTo>
                  <a:lnTo>
                    <a:pt x="462816" y="1005601"/>
                  </a:lnTo>
                  <a:lnTo>
                    <a:pt x="458052" y="1020144"/>
                  </a:lnTo>
                  <a:close/>
                </a:path>
                <a:path w="637539" h="1584960">
                  <a:moveTo>
                    <a:pt x="261032" y="853598"/>
                  </a:moveTo>
                  <a:lnTo>
                    <a:pt x="202605" y="853598"/>
                  </a:lnTo>
                  <a:lnTo>
                    <a:pt x="319952" y="769898"/>
                  </a:lnTo>
                  <a:lnTo>
                    <a:pt x="325410" y="789749"/>
                  </a:lnTo>
                  <a:lnTo>
                    <a:pt x="261032" y="853598"/>
                  </a:lnTo>
                  <a:close/>
                </a:path>
                <a:path w="637539" h="1584960">
                  <a:moveTo>
                    <a:pt x="202159" y="1353304"/>
                  </a:moveTo>
                  <a:lnTo>
                    <a:pt x="132939" y="1353304"/>
                  </a:lnTo>
                  <a:lnTo>
                    <a:pt x="149153" y="1351920"/>
                  </a:lnTo>
                  <a:lnTo>
                    <a:pt x="150738" y="1351192"/>
                  </a:lnTo>
                  <a:lnTo>
                    <a:pt x="164400" y="1286910"/>
                  </a:lnTo>
                  <a:lnTo>
                    <a:pt x="164400" y="948618"/>
                  </a:lnTo>
                  <a:lnTo>
                    <a:pt x="202605" y="948618"/>
                  </a:lnTo>
                  <a:lnTo>
                    <a:pt x="202486" y="1345695"/>
                  </a:lnTo>
                  <a:lnTo>
                    <a:pt x="202159" y="1353304"/>
                  </a:lnTo>
                  <a:close/>
                </a:path>
                <a:path w="637539" h="1584960">
                  <a:moveTo>
                    <a:pt x="615405" y="1432745"/>
                  </a:moveTo>
                  <a:lnTo>
                    <a:pt x="580572" y="1432745"/>
                  </a:lnTo>
                  <a:lnTo>
                    <a:pt x="602164" y="1124571"/>
                  </a:lnTo>
                  <a:lnTo>
                    <a:pt x="612961" y="1125618"/>
                  </a:lnTo>
                  <a:lnTo>
                    <a:pt x="611410" y="1256782"/>
                  </a:lnTo>
                  <a:lnTo>
                    <a:pt x="611502" y="1321544"/>
                  </a:lnTo>
                  <a:lnTo>
                    <a:pt x="612522" y="1370641"/>
                  </a:lnTo>
                  <a:lnTo>
                    <a:pt x="612617" y="1374563"/>
                  </a:lnTo>
                  <a:lnTo>
                    <a:pt x="614953" y="1426866"/>
                  </a:lnTo>
                  <a:lnTo>
                    <a:pt x="615405" y="1432745"/>
                  </a:lnTo>
                  <a:close/>
                </a:path>
                <a:path w="637539" h="1584960">
                  <a:moveTo>
                    <a:pt x="629155" y="1584523"/>
                  </a:moveTo>
                  <a:lnTo>
                    <a:pt x="542738" y="1506296"/>
                  </a:lnTo>
                  <a:lnTo>
                    <a:pt x="517094" y="1472398"/>
                  </a:lnTo>
                  <a:lnTo>
                    <a:pt x="482308" y="1405487"/>
                  </a:lnTo>
                  <a:lnTo>
                    <a:pt x="464661" y="1362916"/>
                  </a:lnTo>
                  <a:lnTo>
                    <a:pt x="446844" y="1314386"/>
                  </a:lnTo>
                  <a:lnTo>
                    <a:pt x="428857" y="1259986"/>
                  </a:lnTo>
                  <a:lnTo>
                    <a:pt x="401559" y="1167579"/>
                  </a:lnTo>
                  <a:lnTo>
                    <a:pt x="445985" y="1167579"/>
                  </a:lnTo>
                  <a:lnTo>
                    <a:pt x="453080" y="1190504"/>
                  </a:lnTo>
                  <a:lnTo>
                    <a:pt x="470388" y="1239457"/>
                  </a:lnTo>
                  <a:lnTo>
                    <a:pt x="488544" y="1284188"/>
                  </a:lnTo>
                  <a:lnTo>
                    <a:pt x="507549" y="1324659"/>
                  </a:lnTo>
                  <a:lnTo>
                    <a:pt x="527403" y="1360828"/>
                  </a:lnTo>
                  <a:lnTo>
                    <a:pt x="568027" y="1418481"/>
                  </a:lnTo>
                  <a:lnTo>
                    <a:pt x="580572" y="1432745"/>
                  </a:lnTo>
                  <a:lnTo>
                    <a:pt x="615405" y="1432745"/>
                  </a:lnTo>
                  <a:lnTo>
                    <a:pt x="618411" y="1471793"/>
                  </a:lnTo>
                  <a:lnTo>
                    <a:pt x="622966" y="1508778"/>
                  </a:lnTo>
                  <a:lnTo>
                    <a:pt x="628617" y="1537823"/>
                  </a:lnTo>
                  <a:lnTo>
                    <a:pt x="631854" y="1549365"/>
                  </a:lnTo>
                  <a:lnTo>
                    <a:pt x="637252" y="1579153"/>
                  </a:lnTo>
                  <a:lnTo>
                    <a:pt x="635903" y="1582437"/>
                  </a:lnTo>
                  <a:lnTo>
                    <a:pt x="629155" y="1584523"/>
                  </a:lnTo>
                  <a:close/>
                </a:path>
                <a:path w="637539" h="1584960">
                  <a:moveTo>
                    <a:pt x="137050" y="1499729"/>
                  </a:moveTo>
                  <a:lnTo>
                    <a:pt x="129823" y="1449703"/>
                  </a:lnTo>
                  <a:lnTo>
                    <a:pt x="113634" y="1412059"/>
                  </a:lnTo>
                  <a:lnTo>
                    <a:pt x="63043" y="1351762"/>
                  </a:lnTo>
                  <a:lnTo>
                    <a:pt x="63043" y="1326736"/>
                  </a:lnTo>
                  <a:lnTo>
                    <a:pt x="80774" y="1334535"/>
                  </a:lnTo>
                  <a:lnTo>
                    <a:pt x="115721" y="1347827"/>
                  </a:lnTo>
                  <a:lnTo>
                    <a:pt x="132939" y="1353304"/>
                  </a:lnTo>
                  <a:lnTo>
                    <a:pt x="202159" y="1353304"/>
                  </a:lnTo>
                  <a:lnTo>
                    <a:pt x="201413" y="1370641"/>
                  </a:lnTo>
                  <a:lnTo>
                    <a:pt x="196209" y="1410906"/>
                  </a:lnTo>
                  <a:lnTo>
                    <a:pt x="181882" y="1452884"/>
                  </a:lnTo>
                  <a:lnTo>
                    <a:pt x="159368" y="1483661"/>
                  </a:lnTo>
                  <a:lnTo>
                    <a:pt x="156371" y="1486005"/>
                  </a:lnTo>
                  <a:lnTo>
                    <a:pt x="137050" y="149972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5445358" y="2227302"/>
              <a:ext cx="637540" cy="1584960"/>
            </a:xfrm>
            <a:custGeom>
              <a:rect l="l" t="t" r="r" b="b"/>
              <a:pathLst>
                <a:path w="637539" h="1584960">
                  <a:moveTo>
                    <a:pt x="63043" y="1326736"/>
                  </a:moveTo>
                  <a:lnTo>
                    <a:pt x="79300" y="1333886"/>
                  </a:lnTo>
                  <a:lnTo>
                    <a:pt x="80774" y="1334535"/>
                  </a:lnTo>
                  <a:lnTo>
                    <a:pt x="115721" y="1347827"/>
                  </a:lnTo>
                  <a:lnTo>
                    <a:pt x="118105" y="1348584"/>
                  </a:lnTo>
                  <a:lnTo>
                    <a:pt x="132939" y="1353304"/>
                  </a:lnTo>
                  <a:lnTo>
                    <a:pt x="162507" y="1326438"/>
                  </a:lnTo>
                  <a:lnTo>
                    <a:pt x="164400" y="1286910"/>
                  </a:lnTo>
                  <a:lnTo>
                    <a:pt x="164400" y="948618"/>
                  </a:lnTo>
                  <a:lnTo>
                    <a:pt x="80155" y="1031755"/>
                  </a:lnTo>
                  <a:lnTo>
                    <a:pt x="40858" y="1081309"/>
                  </a:lnTo>
                  <a:lnTo>
                    <a:pt x="34269" y="1095275"/>
                  </a:lnTo>
                  <a:lnTo>
                    <a:pt x="32892" y="1099560"/>
                  </a:lnTo>
                  <a:lnTo>
                    <a:pt x="0" y="973842"/>
                  </a:lnTo>
                  <a:lnTo>
                    <a:pt x="4989" y="972207"/>
                  </a:lnTo>
                  <a:lnTo>
                    <a:pt x="11563" y="970047"/>
                  </a:lnTo>
                  <a:lnTo>
                    <a:pt x="42399" y="955676"/>
                  </a:lnTo>
                  <a:lnTo>
                    <a:pt x="83515" y="932037"/>
                  </a:lnTo>
                  <a:lnTo>
                    <a:pt x="117797" y="909913"/>
                  </a:lnTo>
                  <a:lnTo>
                    <a:pt x="164400" y="878407"/>
                  </a:lnTo>
                  <a:lnTo>
                    <a:pt x="164400" y="559263"/>
                  </a:lnTo>
                  <a:lnTo>
                    <a:pt x="90453" y="562333"/>
                  </a:lnTo>
                  <a:lnTo>
                    <a:pt x="48053" y="571340"/>
                  </a:lnTo>
                  <a:lnTo>
                    <a:pt x="24669" y="583596"/>
                  </a:lnTo>
                  <a:lnTo>
                    <a:pt x="0" y="528872"/>
                  </a:lnTo>
                  <a:lnTo>
                    <a:pt x="164400" y="520965"/>
                  </a:lnTo>
                  <a:lnTo>
                    <a:pt x="164400" y="227353"/>
                  </a:lnTo>
                  <a:lnTo>
                    <a:pt x="63728" y="266174"/>
                  </a:lnTo>
                  <a:lnTo>
                    <a:pt x="27410" y="279040"/>
                  </a:lnTo>
                  <a:lnTo>
                    <a:pt x="27410" y="254186"/>
                  </a:lnTo>
                  <a:lnTo>
                    <a:pt x="73278" y="231496"/>
                  </a:lnTo>
                  <a:lnTo>
                    <a:pt x="124544" y="199893"/>
                  </a:lnTo>
                  <a:lnTo>
                    <a:pt x="161671" y="173470"/>
                  </a:lnTo>
                  <a:lnTo>
                    <a:pt x="190749" y="148608"/>
                  </a:lnTo>
                  <a:lnTo>
                    <a:pt x="239062" y="95742"/>
                  </a:lnTo>
                  <a:lnTo>
                    <a:pt x="261907" y="57728"/>
                  </a:lnTo>
                  <a:lnTo>
                    <a:pt x="268101" y="44646"/>
                  </a:lnTo>
                  <a:lnTo>
                    <a:pt x="309036" y="156715"/>
                  </a:lnTo>
                  <a:lnTo>
                    <a:pt x="297214" y="161951"/>
                  </a:lnTo>
                  <a:lnTo>
                    <a:pt x="284987" y="167347"/>
                  </a:lnTo>
                  <a:lnTo>
                    <a:pt x="231771" y="193905"/>
                  </a:lnTo>
                  <a:lnTo>
                    <a:pt x="222670" y="198867"/>
                  </a:lnTo>
                  <a:lnTo>
                    <a:pt x="202605" y="209750"/>
                  </a:lnTo>
                  <a:lnTo>
                    <a:pt x="202605" y="518797"/>
                  </a:lnTo>
                  <a:lnTo>
                    <a:pt x="347242" y="510588"/>
                  </a:lnTo>
                  <a:lnTo>
                    <a:pt x="345735" y="409570"/>
                  </a:lnTo>
                  <a:lnTo>
                    <a:pt x="344683" y="339203"/>
                  </a:lnTo>
                  <a:lnTo>
                    <a:pt x="340589" y="83976"/>
                  </a:lnTo>
                  <a:lnTo>
                    <a:pt x="339311" y="14024"/>
                  </a:lnTo>
                  <a:lnTo>
                    <a:pt x="339055" y="0"/>
                  </a:lnTo>
                  <a:lnTo>
                    <a:pt x="409704" y="67460"/>
                  </a:lnTo>
                  <a:lnTo>
                    <a:pt x="382554" y="119211"/>
                  </a:lnTo>
                  <a:lnTo>
                    <a:pt x="382606" y="144278"/>
                  </a:lnTo>
                  <a:lnTo>
                    <a:pt x="382724" y="201361"/>
                  </a:lnTo>
                  <a:lnTo>
                    <a:pt x="384081" y="395776"/>
                  </a:lnTo>
                  <a:lnTo>
                    <a:pt x="384653" y="449848"/>
                  </a:lnTo>
                  <a:lnTo>
                    <a:pt x="385269" y="508102"/>
                  </a:lnTo>
                  <a:lnTo>
                    <a:pt x="526448" y="498753"/>
                  </a:lnTo>
                  <a:lnTo>
                    <a:pt x="564377" y="397830"/>
                  </a:lnTo>
                  <a:lnTo>
                    <a:pt x="618359" y="534776"/>
                  </a:lnTo>
                  <a:lnTo>
                    <a:pt x="387984" y="548226"/>
                  </a:lnTo>
                  <a:lnTo>
                    <a:pt x="390724" y="644653"/>
                  </a:lnTo>
                  <a:lnTo>
                    <a:pt x="395620" y="774945"/>
                  </a:lnTo>
                  <a:lnTo>
                    <a:pt x="402407" y="892935"/>
                  </a:lnTo>
                  <a:lnTo>
                    <a:pt x="408389" y="964017"/>
                  </a:lnTo>
                  <a:lnTo>
                    <a:pt x="412800" y="1003099"/>
                  </a:lnTo>
                  <a:lnTo>
                    <a:pt x="415134" y="1020144"/>
                  </a:lnTo>
                  <a:lnTo>
                    <a:pt x="431000" y="971805"/>
                  </a:lnTo>
                  <a:lnTo>
                    <a:pt x="460185" y="873244"/>
                  </a:lnTo>
                  <a:lnTo>
                    <a:pt x="485978" y="772372"/>
                  </a:lnTo>
                  <a:lnTo>
                    <a:pt x="508376" y="669424"/>
                  </a:lnTo>
                  <a:lnTo>
                    <a:pt x="518303" y="617249"/>
                  </a:lnTo>
                  <a:lnTo>
                    <a:pt x="564377" y="734797"/>
                  </a:lnTo>
                  <a:lnTo>
                    <a:pt x="534593" y="762931"/>
                  </a:lnTo>
                  <a:lnTo>
                    <a:pt x="530130" y="779682"/>
                  </a:lnTo>
                  <a:lnTo>
                    <a:pt x="525812" y="795857"/>
                  </a:lnTo>
                  <a:lnTo>
                    <a:pt x="504432" y="870922"/>
                  </a:lnTo>
                  <a:lnTo>
                    <a:pt x="462816" y="1005601"/>
                  </a:lnTo>
                  <a:lnTo>
                    <a:pt x="447892" y="1051162"/>
                  </a:lnTo>
                  <a:lnTo>
                    <a:pt x="428709" y="1109221"/>
                  </a:lnTo>
                  <a:lnTo>
                    <a:pt x="439358" y="1146169"/>
                  </a:lnTo>
                  <a:lnTo>
                    <a:pt x="453080" y="1190504"/>
                  </a:lnTo>
                  <a:lnTo>
                    <a:pt x="470388" y="1239457"/>
                  </a:lnTo>
                  <a:lnTo>
                    <a:pt x="488544" y="1284188"/>
                  </a:lnTo>
                  <a:lnTo>
                    <a:pt x="507549" y="1324659"/>
                  </a:lnTo>
                  <a:lnTo>
                    <a:pt x="527403" y="1360828"/>
                  </a:lnTo>
                  <a:lnTo>
                    <a:pt x="568027" y="1418481"/>
                  </a:lnTo>
                  <a:lnTo>
                    <a:pt x="580572" y="1432745"/>
                  </a:lnTo>
                  <a:lnTo>
                    <a:pt x="602164" y="1124571"/>
                  </a:lnTo>
                  <a:lnTo>
                    <a:pt x="612961" y="1125618"/>
                  </a:lnTo>
                  <a:lnTo>
                    <a:pt x="611410" y="1256782"/>
                  </a:lnTo>
                  <a:lnTo>
                    <a:pt x="611326" y="1313102"/>
                  </a:lnTo>
                  <a:lnTo>
                    <a:pt x="612591" y="1373979"/>
                  </a:lnTo>
                  <a:lnTo>
                    <a:pt x="614953" y="1426866"/>
                  </a:lnTo>
                  <a:lnTo>
                    <a:pt x="618411" y="1471793"/>
                  </a:lnTo>
                  <a:lnTo>
                    <a:pt x="628617" y="1537823"/>
                  </a:lnTo>
                  <a:lnTo>
                    <a:pt x="628813" y="1538522"/>
                  </a:lnTo>
                  <a:lnTo>
                    <a:pt x="631854" y="1549365"/>
                  </a:lnTo>
                  <a:lnTo>
                    <a:pt x="632352" y="1552109"/>
                  </a:lnTo>
                  <a:lnTo>
                    <a:pt x="637252" y="1579153"/>
                  </a:lnTo>
                  <a:lnTo>
                    <a:pt x="635903" y="1582437"/>
                  </a:lnTo>
                  <a:lnTo>
                    <a:pt x="629155" y="1584523"/>
                  </a:lnTo>
                  <a:lnTo>
                    <a:pt x="625049" y="1582906"/>
                  </a:lnTo>
                  <a:lnTo>
                    <a:pt x="623673" y="1582363"/>
                  </a:lnTo>
                  <a:lnTo>
                    <a:pt x="608153" y="1571385"/>
                  </a:lnTo>
                  <a:lnTo>
                    <a:pt x="598403" y="1562104"/>
                  </a:lnTo>
                  <a:lnTo>
                    <a:pt x="542738" y="1506296"/>
                  </a:lnTo>
                  <a:lnTo>
                    <a:pt x="517094" y="1472398"/>
                  </a:lnTo>
                  <a:lnTo>
                    <a:pt x="482308" y="1405487"/>
                  </a:lnTo>
                  <a:lnTo>
                    <a:pt x="464661" y="1362916"/>
                  </a:lnTo>
                  <a:lnTo>
                    <a:pt x="446844" y="1314386"/>
                  </a:lnTo>
                  <a:lnTo>
                    <a:pt x="428857" y="1259986"/>
                  </a:lnTo>
                  <a:lnTo>
                    <a:pt x="401559" y="1167579"/>
                  </a:lnTo>
                  <a:lnTo>
                    <a:pt x="372734" y="1216211"/>
                  </a:lnTo>
                  <a:lnTo>
                    <a:pt x="341187" y="1261580"/>
                  </a:lnTo>
                  <a:lnTo>
                    <a:pt x="294794" y="1317378"/>
                  </a:lnTo>
                  <a:lnTo>
                    <a:pt x="243626" y="1367222"/>
                  </a:lnTo>
                  <a:lnTo>
                    <a:pt x="216251" y="1389898"/>
                  </a:lnTo>
                  <a:lnTo>
                    <a:pt x="213521" y="1363699"/>
                  </a:lnTo>
                  <a:lnTo>
                    <a:pt x="241280" y="1330274"/>
                  </a:lnTo>
                  <a:lnTo>
                    <a:pt x="291425" y="1262683"/>
                  </a:lnTo>
                  <a:lnTo>
                    <a:pt x="334407" y="1194443"/>
                  </a:lnTo>
                  <a:lnTo>
                    <a:pt x="361884" y="1143221"/>
                  </a:lnTo>
                  <a:lnTo>
                    <a:pt x="378404" y="1108029"/>
                  </a:lnTo>
                  <a:lnTo>
                    <a:pt x="385269" y="1092108"/>
                  </a:lnTo>
                  <a:lnTo>
                    <a:pt x="383020" y="1076780"/>
                  </a:lnTo>
                  <a:lnTo>
                    <a:pt x="382268" y="1071661"/>
                  </a:lnTo>
                  <a:lnTo>
                    <a:pt x="376583" y="1025388"/>
                  </a:lnTo>
                  <a:lnTo>
                    <a:pt x="368851" y="942554"/>
                  </a:lnTo>
                  <a:lnTo>
                    <a:pt x="360028" y="807103"/>
                  </a:lnTo>
                  <a:lnTo>
                    <a:pt x="352901" y="643088"/>
                  </a:lnTo>
                  <a:lnTo>
                    <a:pt x="352786" y="639431"/>
                  </a:lnTo>
                  <a:lnTo>
                    <a:pt x="349971" y="550351"/>
                  </a:lnTo>
                  <a:lnTo>
                    <a:pt x="202605" y="557428"/>
                  </a:lnTo>
                  <a:lnTo>
                    <a:pt x="202605" y="853598"/>
                  </a:lnTo>
                  <a:lnTo>
                    <a:pt x="319952" y="769898"/>
                  </a:lnTo>
                  <a:lnTo>
                    <a:pt x="325410" y="789749"/>
                  </a:lnTo>
                  <a:lnTo>
                    <a:pt x="202605" y="911544"/>
                  </a:lnTo>
                  <a:lnTo>
                    <a:pt x="202605" y="1342922"/>
                  </a:lnTo>
                  <a:lnTo>
                    <a:pt x="200303" y="1385759"/>
                  </a:lnTo>
                  <a:lnTo>
                    <a:pt x="190069" y="1433288"/>
                  </a:lnTo>
                  <a:lnTo>
                    <a:pt x="171648" y="1469678"/>
                  </a:lnTo>
                  <a:lnTo>
                    <a:pt x="137050" y="1499729"/>
                  </a:lnTo>
                  <a:lnTo>
                    <a:pt x="129823" y="1449703"/>
                  </a:lnTo>
                  <a:lnTo>
                    <a:pt x="113634" y="1412059"/>
                  </a:lnTo>
                  <a:lnTo>
                    <a:pt x="63043" y="1351762"/>
                  </a:lnTo>
                  <a:lnTo>
                    <a:pt x="63043" y="1326736"/>
                  </a:lnTo>
                  <a:close/>
                </a:path>
                <a:path w="637539" h="1584960">
                  <a:moveTo>
                    <a:pt x="453144" y="73446"/>
                  </a:moveTo>
                  <a:lnTo>
                    <a:pt x="514994" y="142031"/>
                  </a:lnTo>
                  <a:lnTo>
                    <a:pt x="530520" y="164436"/>
                  </a:lnTo>
                  <a:lnTo>
                    <a:pt x="552948" y="211505"/>
                  </a:lnTo>
                  <a:lnTo>
                    <a:pt x="556047" y="220468"/>
                  </a:lnTo>
                  <a:lnTo>
                    <a:pt x="558993" y="235037"/>
                  </a:lnTo>
                  <a:lnTo>
                    <a:pt x="561678" y="254302"/>
                  </a:lnTo>
                  <a:lnTo>
                    <a:pt x="560603" y="298108"/>
                  </a:lnTo>
                  <a:lnTo>
                    <a:pt x="560447" y="299620"/>
                  </a:lnTo>
                  <a:lnTo>
                    <a:pt x="553581" y="332448"/>
                  </a:lnTo>
                  <a:lnTo>
                    <a:pt x="541446" y="357205"/>
                  </a:lnTo>
                  <a:lnTo>
                    <a:pt x="537308" y="365588"/>
                  </a:lnTo>
                  <a:lnTo>
                    <a:pt x="515589" y="312255"/>
                  </a:lnTo>
                  <a:lnTo>
                    <a:pt x="512071" y="296095"/>
                  </a:lnTo>
                  <a:lnTo>
                    <a:pt x="510964" y="291021"/>
                  </a:lnTo>
                  <a:lnTo>
                    <a:pt x="498407" y="243298"/>
                  </a:lnTo>
                  <a:lnTo>
                    <a:pt x="481439" y="188768"/>
                  </a:lnTo>
                  <a:lnTo>
                    <a:pt x="469175" y="153666"/>
                  </a:lnTo>
                  <a:lnTo>
                    <a:pt x="447714" y="94843"/>
                  </a:lnTo>
                  <a:lnTo>
                    <a:pt x="453144" y="7344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6136592" y="2037564"/>
              <a:ext cx="621665" cy="1916430"/>
            </a:xfrm>
            <a:custGeom>
              <a:rect l="l" t="t" r="r" b="b"/>
              <a:pathLst>
                <a:path w="621665" h="1916429">
                  <a:moveTo>
                    <a:pt x="380270" y="967746"/>
                  </a:moveTo>
                  <a:lnTo>
                    <a:pt x="372285" y="959635"/>
                  </a:lnTo>
                  <a:lnTo>
                    <a:pt x="378814" y="912002"/>
                  </a:lnTo>
                  <a:lnTo>
                    <a:pt x="391126" y="810106"/>
                  </a:lnTo>
                  <a:lnTo>
                    <a:pt x="402440" y="699373"/>
                  </a:lnTo>
                  <a:lnTo>
                    <a:pt x="412756" y="579820"/>
                  </a:lnTo>
                  <a:lnTo>
                    <a:pt x="417539" y="516744"/>
                  </a:lnTo>
                  <a:lnTo>
                    <a:pt x="426356" y="388131"/>
                  </a:lnTo>
                  <a:lnTo>
                    <a:pt x="440998" y="129646"/>
                  </a:lnTo>
                  <a:lnTo>
                    <a:pt x="446822" y="0"/>
                  </a:lnTo>
                  <a:lnTo>
                    <a:pt x="497102" y="77236"/>
                  </a:lnTo>
                  <a:lnTo>
                    <a:pt x="483106" y="121816"/>
                  </a:lnTo>
                  <a:lnTo>
                    <a:pt x="473333" y="188149"/>
                  </a:lnTo>
                  <a:lnTo>
                    <a:pt x="468380" y="239595"/>
                  </a:lnTo>
                  <a:lnTo>
                    <a:pt x="455287" y="377516"/>
                  </a:lnTo>
                  <a:lnTo>
                    <a:pt x="441497" y="521865"/>
                  </a:lnTo>
                  <a:lnTo>
                    <a:pt x="609809" y="521865"/>
                  </a:lnTo>
                  <a:lnTo>
                    <a:pt x="618595" y="549422"/>
                  </a:lnTo>
                  <a:lnTo>
                    <a:pt x="565772" y="556045"/>
                  </a:lnTo>
                  <a:lnTo>
                    <a:pt x="565629" y="560351"/>
                  </a:lnTo>
                  <a:lnTo>
                    <a:pt x="531438" y="560351"/>
                  </a:lnTo>
                  <a:lnTo>
                    <a:pt x="438836" y="571728"/>
                  </a:lnTo>
                  <a:lnTo>
                    <a:pt x="428187" y="679899"/>
                  </a:lnTo>
                  <a:lnTo>
                    <a:pt x="430357" y="738015"/>
                  </a:lnTo>
                  <a:lnTo>
                    <a:pt x="420201" y="738015"/>
                  </a:lnTo>
                  <a:lnTo>
                    <a:pt x="409719" y="808255"/>
                  </a:lnTo>
                  <a:lnTo>
                    <a:pt x="394620" y="897521"/>
                  </a:lnTo>
                  <a:lnTo>
                    <a:pt x="385472" y="943897"/>
                  </a:lnTo>
                  <a:lnTo>
                    <a:pt x="380270" y="967746"/>
                  </a:lnTo>
                  <a:close/>
                </a:path>
                <a:path w="621665" h="1916429">
                  <a:moveTo>
                    <a:pt x="8097" y="1076147"/>
                  </a:moveTo>
                  <a:lnTo>
                    <a:pt x="0" y="1061363"/>
                  </a:lnTo>
                  <a:lnTo>
                    <a:pt x="8152" y="1024996"/>
                  </a:lnTo>
                  <a:lnTo>
                    <a:pt x="15097" y="993890"/>
                  </a:lnTo>
                  <a:lnTo>
                    <a:pt x="42763" y="854965"/>
                  </a:lnTo>
                  <a:lnTo>
                    <a:pt x="67005" y="710930"/>
                  </a:lnTo>
                  <a:lnTo>
                    <a:pt x="87786" y="561930"/>
                  </a:lnTo>
                  <a:lnTo>
                    <a:pt x="96920" y="485706"/>
                  </a:lnTo>
                  <a:lnTo>
                    <a:pt x="112505" y="344608"/>
                  </a:lnTo>
                  <a:lnTo>
                    <a:pt x="128970" y="180808"/>
                  </a:lnTo>
                  <a:lnTo>
                    <a:pt x="135339" y="104370"/>
                  </a:lnTo>
                  <a:lnTo>
                    <a:pt x="137141" y="76138"/>
                  </a:lnTo>
                  <a:lnTo>
                    <a:pt x="188087" y="162738"/>
                  </a:lnTo>
                  <a:lnTo>
                    <a:pt x="155911" y="299111"/>
                  </a:lnTo>
                  <a:lnTo>
                    <a:pt x="147364" y="361796"/>
                  </a:lnTo>
                  <a:lnTo>
                    <a:pt x="127253" y="512090"/>
                  </a:lnTo>
                  <a:lnTo>
                    <a:pt x="115690" y="599422"/>
                  </a:lnTo>
                  <a:lnTo>
                    <a:pt x="139822" y="649794"/>
                  </a:lnTo>
                  <a:lnTo>
                    <a:pt x="121053" y="696570"/>
                  </a:lnTo>
                  <a:lnTo>
                    <a:pt x="121053" y="766194"/>
                  </a:lnTo>
                  <a:lnTo>
                    <a:pt x="86194" y="766194"/>
                  </a:lnTo>
                  <a:lnTo>
                    <a:pt x="74726" y="822051"/>
                  </a:lnTo>
                  <a:lnTo>
                    <a:pt x="56385" y="904778"/>
                  </a:lnTo>
                  <a:lnTo>
                    <a:pt x="36817" y="982107"/>
                  </a:lnTo>
                  <a:lnTo>
                    <a:pt x="17586" y="1047697"/>
                  </a:lnTo>
                  <a:lnTo>
                    <a:pt x="8097" y="1076147"/>
                  </a:lnTo>
                  <a:close/>
                </a:path>
                <a:path w="621665" h="1916429">
                  <a:moveTo>
                    <a:pt x="180044" y="630904"/>
                  </a:moveTo>
                  <a:lnTo>
                    <a:pt x="155911" y="564839"/>
                  </a:lnTo>
                  <a:lnTo>
                    <a:pt x="257804" y="553273"/>
                  </a:lnTo>
                  <a:lnTo>
                    <a:pt x="257743" y="388131"/>
                  </a:lnTo>
                  <a:lnTo>
                    <a:pt x="257636" y="358911"/>
                  </a:lnTo>
                  <a:lnTo>
                    <a:pt x="256601" y="239595"/>
                  </a:lnTo>
                  <a:lnTo>
                    <a:pt x="255123" y="92858"/>
                  </a:lnTo>
                  <a:lnTo>
                    <a:pt x="311057" y="157349"/>
                  </a:lnTo>
                  <a:lnTo>
                    <a:pt x="289760" y="217809"/>
                  </a:lnTo>
                  <a:lnTo>
                    <a:pt x="289760" y="549263"/>
                  </a:lnTo>
                  <a:lnTo>
                    <a:pt x="392371" y="549263"/>
                  </a:lnTo>
                  <a:lnTo>
                    <a:pt x="404229" y="583842"/>
                  </a:lnTo>
                  <a:lnTo>
                    <a:pt x="289760" y="596614"/>
                  </a:lnTo>
                  <a:lnTo>
                    <a:pt x="289760" y="600161"/>
                  </a:lnTo>
                  <a:lnTo>
                    <a:pt x="257804" y="600161"/>
                  </a:lnTo>
                  <a:lnTo>
                    <a:pt x="219007" y="607318"/>
                  </a:lnTo>
                  <a:lnTo>
                    <a:pt x="193092" y="621153"/>
                  </a:lnTo>
                  <a:lnTo>
                    <a:pt x="180044" y="630904"/>
                  </a:lnTo>
                  <a:close/>
                </a:path>
                <a:path w="621665" h="1916429">
                  <a:moveTo>
                    <a:pt x="609809" y="521865"/>
                  </a:moveTo>
                  <a:lnTo>
                    <a:pt x="441497" y="521865"/>
                  </a:lnTo>
                  <a:lnTo>
                    <a:pt x="549925" y="506764"/>
                  </a:lnTo>
                  <a:lnTo>
                    <a:pt x="576336" y="416877"/>
                  </a:lnTo>
                  <a:lnTo>
                    <a:pt x="609809" y="521865"/>
                  </a:lnTo>
                  <a:close/>
                </a:path>
                <a:path w="621665" h="1916429">
                  <a:moveTo>
                    <a:pt x="392371" y="549263"/>
                  </a:moveTo>
                  <a:lnTo>
                    <a:pt x="289760" y="549263"/>
                  </a:lnTo>
                  <a:lnTo>
                    <a:pt x="329691" y="544227"/>
                  </a:lnTo>
                  <a:lnTo>
                    <a:pt x="358974" y="451877"/>
                  </a:lnTo>
                  <a:lnTo>
                    <a:pt x="392371" y="549263"/>
                  </a:lnTo>
                  <a:close/>
                </a:path>
                <a:path w="621665" h="1916429">
                  <a:moveTo>
                    <a:pt x="516489" y="1352626"/>
                  </a:moveTo>
                  <a:lnTo>
                    <a:pt x="481255" y="1352626"/>
                  </a:lnTo>
                  <a:lnTo>
                    <a:pt x="485176" y="1326432"/>
                  </a:lnTo>
                  <a:lnTo>
                    <a:pt x="492769" y="1264378"/>
                  </a:lnTo>
                  <a:lnTo>
                    <a:pt x="500033" y="1189377"/>
                  </a:lnTo>
                  <a:lnTo>
                    <a:pt x="504099" y="1137800"/>
                  </a:lnTo>
                  <a:lnTo>
                    <a:pt x="510309" y="1052465"/>
                  </a:lnTo>
                  <a:lnTo>
                    <a:pt x="513527" y="1000553"/>
                  </a:lnTo>
                  <a:lnTo>
                    <a:pt x="519469" y="888489"/>
                  </a:lnTo>
                  <a:lnTo>
                    <a:pt x="524752" y="765446"/>
                  </a:lnTo>
                  <a:lnTo>
                    <a:pt x="529390" y="630904"/>
                  </a:lnTo>
                  <a:lnTo>
                    <a:pt x="531438" y="560351"/>
                  </a:lnTo>
                  <a:lnTo>
                    <a:pt x="565629" y="560351"/>
                  </a:lnTo>
                  <a:lnTo>
                    <a:pt x="561398" y="687636"/>
                  </a:lnTo>
                  <a:lnTo>
                    <a:pt x="553288" y="877373"/>
                  </a:lnTo>
                  <a:lnTo>
                    <a:pt x="546737" y="1000553"/>
                  </a:lnTo>
                  <a:lnTo>
                    <a:pt x="543322" y="1057697"/>
                  </a:lnTo>
                  <a:lnTo>
                    <a:pt x="539463" y="1115400"/>
                  </a:lnTo>
                  <a:lnTo>
                    <a:pt x="530385" y="1225892"/>
                  </a:lnTo>
                  <a:lnTo>
                    <a:pt x="519489" y="1329717"/>
                  </a:lnTo>
                  <a:lnTo>
                    <a:pt x="516489" y="1352626"/>
                  </a:lnTo>
                  <a:close/>
                </a:path>
                <a:path w="621665" h="1916429">
                  <a:moveTo>
                    <a:pt x="289760" y="998708"/>
                  </a:moveTo>
                  <a:lnTo>
                    <a:pt x="257804" y="998708"/>
                  </a:lnTo>
                  <a:lnTo>
                    <a:pt x="257804" y="600161"/>
                  </a:lnTo>
                  <a:lnTo>
                    <a:pt x="289760" y="600161"/>
                  </a:lnTo>
                  <a:lnTo>
                    <a:pt x="289760" y="998708"/>
                  </a:lnTo>
                  <a:close/>
                </a:path>
                <a:path w="621665" h="1916429">
                  <a:moveTo>
                    <a:pt x="295085" y="1876578"/>
                  </a:moveTo>
                  <a:lnTo>
                    <a:pt x="289760" y="1851405"/>
                  </a:lnTo>
                  <a:lnTo>
                    <a:pt x="301740" y="1836185"/>
                  </a:lnTo>
                  <a:lnTo>
                    <a:pt x="325698" y="1801225"/>
                  </a:lnTo>
                  <a:lnTo>
                    <a:pt x="349656" y="1760137"/>
                  </a:lnTo>
                  <a:lnTo>
                    <a:pt x="371870" y="1716276"/>
                  </a:lnTo>
                  <a:lnTo>
                    <a:pt x="398481" y="1656419"/>
                  </a:lnTo>
                  <a:lnTo>
                    <a:pt x="419319" y="1601838"/>
                  </a:lnTo>
                  <a:lnTo>
                    <a:pt x="439251" y="1540729"/>
                  </a:lnTo>
                  <a:lnTo>
                    <a:pt x="457220" y="1475857"/>
                  </a:lnTo>
                  <a:lnTo>
                    <a:pt x="465409" y="1442151"/>
                  </a:lnTo>
                  <a:lnTo>
                    <a:pt x="459541" y="1390894"/>
                  </a:lnTo>
                  <a:lnTo>
                    <a:pt x="450980" y="1311331"/>
                  </a:lnTo>
                  <a:lnTo>
                    <a:pt x="442994" y="1226841"/>
                  </a:lnTo>
                  <a:lnTo>
                    <a:pt x="436385" y="1144927"/>
                  </a:lnTo>
                  <a:lnTo>
                    <a:pt x="433511" y="1103843"/>
                  </a:lnTo>
                  <a:lnTo>
                    <a:pt x="430973" y="1062885"/>
                  </a:lnTo>
                  <a:lnTo>
                    <a:pt x="426648" y="976918"/>
                  </a:lnTo>
                  <a:lnTo>
                    <a:pt x="423320" y="885501"/>
                  </a:lnTo>
                  <a:lnTo>
                    <a:pt x="421185" y="796618"/>
                  </a:lnTo>
                  <a:lnTo>
                    <a:pt x="420201" y="738015"/>
                  </a:lnTo>
                  <a:lnTo>
                    <a:pt x="430357" y="738015"/>
                  </a:lnTo>
                  <a:lnTo>
                    <a:pt x="430753" y="748618"/>
                  </a:lnTo>
                  <a:lnTo>
                    <a:pt x="435112" y="847048"/>
                  </a:lnTo>
                  <a:lnTo>
                    <a:pt x="440769" y="945958"/>
                  </a:lnTo>
                  <a:lnTo>
                    <a:pt x="447257" y="1034875"/>
                  </a:lnTo>
                  <a:lnTo>
                    <a:pt x="450869" y="1076147"/>
                  </a:lnTo>
                  <a:lnTo>
                    <a:pt x="458218" y="1152100"/>
                  </a:lnTo>
                  <a:lnTo>
                    <a:pt x="473415" y="1290652"/>
                  </a:lnTo>
                  <a:lnTo>
                    <a:pt x="481255" y="1352626"/>
                  </a:lnTo>
                  <a:lnTo>
                    <a:pt x="516489" y="1352626"/>
                  </a:lnTo>
                  <a:lnTo>
                    <a:pt x="506779" y="1426754"/>
                  </a:lnTo>
                  <a:lnTo>
                    <a:pt x="499744" y="1472697"/>
                  </a:lnTo>
                  <a:lnTo>
                    <a:pt x="507291" y="1507632"/>
                  </a:lnTo>
                  <a:lnTo>
                    <a:pt x="514028" y="1536580"/>
                  </a:lnTo>
                  <a:lnTo>
                    <a:pt x="481255" y="1536580"/>
                  </a:lnTo>
                  <a:lnTo>
                    <a:pt x="470443" y="1573323"/>
                  </a:lnTo>
                  <a:lnTo>
                    <a:pt x="447237" y="1640860"/>
                  </a:lnTo>
                  <a:lnTo>
                    <a:pt x="421947" y="1700483"/>
                  </a:lnTo>
                  <a:lnTo>
                    <a:pt x="394661" y="1752045"/>
                  </a:lnTo>
                  <a:lnTo>
                    <a:pt x="347900" y="1820008"/>
                  </a:lnTo>
                  <a:lnTo>
                    <a:pt x="319542" y="1854901"/>
                  </a:lnTo>
                  <a:lnTo>
                    <a:pt x="302239" y="1871473"/>
                  </a:lnTo>
                  <a:lnTo>
                    <a:pt x="295085" y="1876578"/>
                  </a:lnTo>
                  <a:close/>
                </a:path>
                <a:path w="621665" h="1916429">
                  <a:moveTo>
                    <a:pt x="83513" y="1836869"/>
                  </a:moveTo>
                  <a:lnTo>
                    <a:pt x="84726" y="1695590"/>
                  </a:lnTo>
                  <a:lnTo>
                    <a:pt x="86026" y="1508311"/>
                  </a:lnTo>
                  <a:lnTo>
                    <a:pt x="86121" y="1475865"/>
                  </a:lnTo>
                  <a:lnTo>
                    <a:pt x="86194" y="766194"/>
                  </a:lnTo>
                  <a:lnTo>
                    <a:pt x="121053" y="766194"/>
                  </a:lnTo>
                  <a:lnTo>
                    <a:pt x="121162" y="1518838"/>
                  </a:lnTo>
                  <a:lnTo>
                    <a:pt x="121252" y="1576518"/>
                  </a:lnTo>
                  <a:lnTo>
                    <a:pt x="122560" y="1752935"/>
                  </a:lnTo>
                  <a:lnTo>
                    <a:pt x="123733" y="1809620"/>
                  </a:lnTo>
                  <a:lnTo>
                    <a:pt x="83513" y="1836869"/>
                  </a:lnTo>
                  <a:close/>
                </a:path>
                <a:path w="621665" h="1916429">
                  <a:moveTo>
                    <a:pt x="371126" y="999546"/>
                  </a:moveTo>
                  <a:lnTo>
                    <a:pt x="327029" y="999546"/>
                  </a:lnTo>
                  <a:lnTo>
                    <a:pt x="348326" y="935534"/>
                  </a:lnTo>
                  <a:lnTo>
                    <a:pt x="371126" y="999546"/>
                  </a:lnTo>
                  <a:close/>
                </a:path>
                <a:path w="621665" h="1916429">
                  <a:moveTo>
                    <a:pt x="180044" y="1747060"/>
                  </a:moveTo>
                  <a:lnTo>
                    <a:pt x="181216" y="1664397"/>
                  </a:lnTo>
                  <a:lnTo>
                    <a:pt x="182557" y="1460019"/>
                  </a:lnTo>
                  <a:lnTo>
                    <a:pt x="182659" y="1290652"/>
                  </a:lnTo>
                  <a:lnTo>
                    <a:pt x="182557" y="1217118"/>
                  </a:lnTo>
                  <a:lnTo>
                    <a:pt x="181216" y="1016274"/>
                  </a:lnTo>
                  <a:lnTo>
                    <a:pt x="180044" y="936700"/>
                  </a:lnTo>
                  <a:lnTo>
                    <a:pt x="214901" y="998240"/>
                  </a:lnTo>
                  <a:lnTo>
                    <a:pt x="257804" y="998708"/>
                  </a:lnTo>
                  <a:lnTo>
                    <a:pt x="289760" y="998708"/>
                  </a:lnTo>
                  <a:lnTo>
                    <a:pt x="289760" y="999094"/>
                  </a:lnTo>
                  <a:lnTo>
                    <a:pt x="327029" y="999546"/>
                  </a:lnTo>
                  <a:lnTo>
                    <a:pt x="371126" y="999546"/>
                  </a:lnTo>
                  <a:lnTo>
                    <a:pt x="382933" y="1032695"/>
                  </a:lnTo>
                  <a:lnTo>
                    <a:pt x="377658" y="1044566"/>
                  </a:lnTo>
                  <a:lnTo>
                    <a:pt x="214901" y="1044566"/>
                  </a:lnTo>
                  <a:lnTo>
                    <a:pt x="214901" y="1500105"/>
                  </a:lnTo>
                  <a:lnTo>
                    <a:pt x="329691" y="1518838"/>
                  </a:lnTo>
                  <a:lnTo>
                    <a:pt x="362040" y="1518838"/>
                  </a:lnTo>
                  <a:lnTo>
                    <a:pt x="362300" y="1546431"/>
                  </a:lnTo>
                  <a:lnTo>
                    <a:pt x="214901" y="1546431"/>
                  </a:lnTo>
                  <a:lnTo>
                    <a:pt x="214901" y="1708572"/>
                  </a:lnTo>
                  <a:lnTo>
                    <a:pt x="180044" y="1747060"/>
                  </a:lnTo>
                  <a:close/>
                </a:path>
                <a:path w="621665" h="1916429">
                  <a:moveTo>
                    <a:pt x="362040" y="1518838"/>
                  </a:moveTo>
                  <a:lnTo>
                    <a:pt x="329691" y="1518838"/>
                  </a:lnTo>
                  <a:lnTo>
                    <a:pt x="329691" y="1047510"/>
                  </a:lnTo>
                  <a:lnTo>
                    <a:pt x="214901" y="1044566"/>
                  </a:lnTo>
                  <a:lnTo>
                    <a:pt x="377658" y="1044566"/>
                  </a:lnTo>
                  <a:lnTo>
                    <a:pt x="361636" y="1080627"/>
                  </a:lnTo>
                  <a:lnTo>
                    <a:pt x="361636" y="1475865"/>
                  </a:lnTo>
                  <a:lnTo>
                    <a:pt x="362040" y="1518838"/>
                  </a:lnTo>
                  <a:close/>
                </a:path>
                <a:path w="621665" h="1916429">
                  <a:moveTo>
                    <a:pt x="576336" y="1915922"/>
                  </a:moveTo>
                  <a:lnTo>
                    <a:pt x="540336" y="1797889"/>
                  </a:lnTo>
                  <a:lnTo>
                    <a:pt x="527476" y="1748725"/>
                  </a:lnTo>
                  <a:lnTo>
                    <a:pt x="515177" y="1698131"/>
                  </a:lnTo>
                  <a:lnTo>
                    <a:pt x="492067" y="1592059"/>
                  </a:lnTo>
                  <a:lnTo>
                    <a:pt x="481255" y="1536580"/>
                  </a:lnTo>
                  <a:lnTo>
                    <a:pt x="514028" y="1536580"/>
                  </a:lnTo>
                  <a:lnTo>
                    <a:pt x="517262" y="1550477"/>
                  </a:lnTo>
                  <a:lnTo>
                    <a:pt x="530828" y="1601942"/>
                  </a:lnTo>
                  <a:lnTo>
                    <a:pt x="553887" y="1678281"/>
                  </a:lnTo>
                  <a:lnTo>
                    <a:pt x="568757" y="1719476"/>
                  </a:lnTo>
                  <a:lnTo>
                    <a:pt x="595671" y="1779729"/>
                  </a:lnTo>
                  <a:lnTo>
                    <a:pt x="621236" y="1815664"/>
                  </a:lnTo>
                  <a:lnTo>
                    <a:pt x="621236" y="1841869"/>
                  </a:lnTo>
                  <a:lnTo>
                    <a:pt x="604067" y="1849683"/>
                  </a:lnTo>
                  <a:lnTo>
                    <a:pt x="600065" y="1852437"/>
                  </a:lnTo>
                  <a:lnTo>
                    <a:pt x="588840" y="1870977"/>
                  </a:lnTo>
                  <a:lnTo>
                    <a:pt x="584246" y="1885266"/>
                  </a:lnTo>
                  <a:lnTo>
                    <a:pt x="576336" y="1915922"/>
                  </a:lnTo>
                  <a:close/>
                </a:path>
                <a:path w="621665" h="1916429">
                  <a:moveTo>
                    <a:pt x="329691" y="1694588"/>
                  </a:moveTo>
                  <a:lnTo>
                    <a:pt x="329691" y="1566770"/>
                  </a:lnTo>
                  <a:lnTo>
                    <a:pt x="214901" y="1546431"/>
                  </a:lnTo>
                  <a:lnTo>
                    <a:pt x="362300" y="1546431"/>
                  </a:lnTo>
                  <a:lnTo>
                    <a:pt x="362705" y="1589519"/>
                  </a:lnTo>
                  <a:lnTo>
                    <a:pt x="363133" y="1616814"/>
                  </a:lnTo>
                  <a:lnTo>
                    <a:pt x="364298" y="1645802"/>
                  </a:lnTo>
                  <a:lnTo>
                    <a:pt x="329691" y="169458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6136592" y="2037564"/>
              <a:ext cx="621665" cy="1916430"/>
            </a:xfrm>
            <a:custGeom>
              <a:rect l="l" t="t" r="r" b="b"/>
              <a:pathLst>
                <a:path w="621665" h="1916429">
                  <a:moveTo>
                    <a:pt x="214901" y="1500105"/>
                  </a:moveTo>
                  <a:lnTo>
                    <a:pt x="329691" y="1518838"/>
                  </a:lnTo>
                  <a:lnTo>
                    <a:pt x="329691" y="1047510"/>
                  </a:lnTo>
                  <a:lnTo>
                    <a:pt x="214901" y="1044566"/>
                  </a:lnTo>
                  <a:lnTo>
                    <a:pt x="214901" y="1500105"/>
                  </a:lnTo>
                  <a:close/>
                </a:path>
                <a:path w="621665" h="1916429">
                  <a:moveTo>
                    <a:pt x="428187" y="679899"/>
                  </a:moveTo>
                  <a:lnTo>
                    <a:pt x="430753" y="748618"/>
                  </a:lnTo>
                  <a:lnTo>
                    <a:pt x="435112" y="847048"/>
                  </a:lnTo>
                  <a:lnTo>
                    <a:pt x="440769" y="945958"/>
                  </a:lnTo>
                  <a:lnTo>
                    <a:pt x="447257" y="1034875"/>
                  </a:lnTo>
                  <a:lnTo>
                    <a:pt x="448119" y="1044729"/>
                  </a:lnTo>
                  <a:lnTo>
                    <a:pt x="450815" y="1075589"/>
                  </a:lnTo>
                  <a:lnTo>
                    <a:pt x="456527" y="1134586"/>
                  </a:lnTo>
                  <a:lnTo>
                    <a:pt x="458218" y="1152100"/>
                  </a:lnTo>
                  <a:lnTo>
                    <a:pt x="473415" y="1290652"/>
                  </a:lnTo>
                  <a:lnTo>
                    <a:pt x="476882" y="1318019"/>
                  </a:lnTo>
                  <a:lnTo>
                    <a:pt x="481255" y="1352626"/>
                  </a:lnTo>
                  <a:lnTo>
                    <a:pt x="484747" y="1329299"/>
                  </a:lnTo>
                  <a:lnTo>
                    <a:pt x="485176" y="1326432"/>
                  </a:lnTo>
                  <a:lnTo>
                    <a:pt x="492769" y="1264378"/>
                  </a:lnTo>
                  <a:lnTo>
                    <a:pt x="500033" y="1189377"/>
                  </a:lnTo>
                  <a:lnTo>
                    <a:pt x="504099" y="1137800"/>
                  </a:lnTo>
                  <a:lnTo>
                    <a:pt x="510309" y="1052465"/>
                  </a:lnTo>
                  <a:lnTo>
                    <a:pt x="513527" y="1000553"/>
                  </a:lnTo>
                  <a:lnTo>
                    <a:pt x="519469" y="888489"/>
                  </a:lnTo>
                  <a:lnTo>
                    <a:pt x="524752" y="765446"/>
                  </a:lnTo>
                  <a:lnTo>
                    <a:pt x="529374" y="631447"/>
                  </a:lnTo>
                  <a:lnTo>
                    <a:pt x="531438" y="560351"/>
                  </a:lnTo>
                  <a:lnTo>
                    <a:pt x="438836" y="571728"/>
                  </a:lnTo>
                  <a:lnTo>
                    <a:pt x="428187" y="679899"/>
                  </a:lnTo>
                  <a:close/>
                </a:path>
                <a:path w="621665" h="1916429">
                  <a:moveTo>
                    <a:pt x="497102" y="77236"/>
                  </a:moveTo>
                  <a:lnTo>
                    <a:pt x="488891" y="98904"/>
                  </a:lnTo>
                  <a:lnTo>
                    <a:pt x="486332" y="106752"/>
                  </a:lnTo>
                  <a:lnTo>
                    <a:pt x="483106" y="121816"/>
                  </a:lnTo>
                  <a:lnTo>
                    <a:pt x="473333" y="188149"/>
                  </a:lnTo>
                  <a:lnTo>
                    <a:pt x="471882" y="203242"/>
                  </a:lnTo>
                  <a:lnTo>
                    <a:pt x="468380" y="239595"/>
                  </a:lnTo>
                  <a:lnTo>
                    <a:pt x="455287" y="377516"/>
                  </a:lnTo>
                  <a:lnTo>
                    <a:pt x="441497" y="521865"/>
                  </a:lnTo>
                  <a:lnTo>
                    <a:pt x="549925" y="506764"/>
                  </a:lnTo>
                  <a:lnTo>
                    <a:pt x="576336" y="416877"/>
                  </a:lnTo>
                  <a:lnTo>
                    <a:pt x="618595" y="549422"/>
                  </a:lnTo>
                  <a:lnTo>
                    <a:pt x="565772" y="556045"/>
                  </a:lnTo>
                  <a:lnTo>
                    <a:pt x="563964" y="610493"/>
                  </a:lnTo>
                  <a:lnTo>
                    <a:pt x="561398" y="687636"/>
                  </a:lnTo>
                  <a:lnTo>
                    <a:pt x="553288" y="877373"/>
                  </a:lnTo>
                  <a:lnTo>
                    <a:pt x="546851" y="998650"/>
                  </a:lnTo>
                  <a:lnTo>
                    <a:pt x="545889" y="1014752"/>
                  </a:lnTo>
                  <a:lnTo>
                    <a:pt x="543322" y="1057697"/>
                  </a:lnTo>
                  <a:lnTo>
                    <a:pt x="539708" y="1111754"/>
                  </a:lnTo>
                  <a:lnTo>
                    <a:pt x="530385" y="1225892"/>
                  </a:lnTo>
                  <a:lnTo>
                    <a:pt x="519489" y="1329717"/>
                  </a:lnTo>
                  <a:lnTo>
                    <a:pt x="506779" y="1426754"/>
                  </a:lnTo>
                  <a:lnTo>
                    <a:pt x="499744" y="1472697"/>
                  </a:lnTo>
                  <a:lnTo>
                    <a:pt x="517262" y="1550477"/>
                  </a:lnTo>
                  <a:lnTo>
                    <a:pt x="530797" y="1601838"/>
                  </a:lnTo>
                  <a:lnTo>
                    <a:pt x="553887" y="1678281"/>
                  </a:lnTo>
                  <a:lnTo>
                    <a:pt x="568757" y="1719476"/>
                  </a:lnTo>
                  <a:lnTo>
                    <a:pt x="595671" y="1779729"/>
                  </a:lnTo>
                  <a:lnTo>
                    <a:pt x="621236" y="1815664"/>
                  </a:lnTo>
                  <a:lnTo>
                    <a:pt x="621236" y="1841869"/>
                  </a:lnTo>
                  <a:lnTo>
                    <a:pt x="604067" y="1849683"/>
                  </a:lnTo>
                  <a:lnTo>
                    <a:pt x="600065" y="1852437"/>
                  </a:lnTo>
                  <a:lnTo>
                    <a:pt x="588840" y="1870977"/>
                  </a:lnTo>
                  <a:lnTo>
                    <a:pt x="584246" y="1885266"/>
                  </a:lnTo>
                  <a:lnTo>
                    <a:pt x="576336" y="1915922"/>
                  </a:lnTo>
                  <a:lnTo>
                    <a:pt x="567283" y="1888870"/>
                  </a:lnTo>
                  <a:lnTo>
                    <a:pt x="564369" y="1880191"/>
                  </a:lnTo>
                  <a:lnTo>
                    <a:pt x="540336" y="1797889"/>
                  </a:lnTo>
                  <a:lnTo>
                    <a:pt x="527476" y="1748725"/>
                  </a:lnTo>
                  <a:lnTo>
                    <a:pt x="518344" y="1711121"/>
                  </a:lnTo>
                  <a:lnTo>
                    <a:pt x="515177" y="1698131"/>
                  </a:lnTo>
                  <a:lnTo>
                    <a:pt x="492067" y="1592059"/>
                  </a:lnTo>
                  <a:lnTo>
                    <a:pt x="489818" y="1580490"/>
                  </a:lnTo>
                  <a:lnTo>
                    <a:pt x="481255" y="1536580"/>
                  </a:lnTo>
                  <a:lnTo>
                    <a:pt x="471465" y="1569866"/>
                  </a:lnTo>
                  <a:lnTo>
                    <a:pt x="470443" y="1573323"/>
                  </a:lnTo>
                  <a:lnTo>
                    <a:pt x="447237" y="1640860"/>
                  </a:lnTo>
                  <a:lnTo>
                    <a:pt x="421947" y="1700483"/>
                  </a:lnTo>
                  <a:lnTo>
                    <a:pt x="394661" y="1752045"/>
                  </a:lnTo>
                  <a:lnTo>
                    <a:pt x="380270" y="1774821"/>
                  </a:lnTo>
                  <a:lnTo>
                    <a:pt x="347900" y="1820008"/>
                  </a:lnTo>
                  <a:lnTo>
                    <a:pt x="319542" y="1854901"/>
                  </a:lnTo>
                  <a:lnTo>
                    <a:pt x="295085" y="1876578"/>
                  </a:lnTo>
                  <a:lnTo>
                    <a:pt x="289760" y="1851405"/>
                  </a:lnTo>
                  <a:lnTo>
                    <a:pt x="325698" y="1801225"/>
                  </a:lnTo>
                  <a:lnTo>
                    <a:pt x="349656" y="1760137"/>
                  </a:lnTo>
                  <a:lnTo>
                    <a:pt x="371870" y="1716276"/>
                  </a:lnTo>
                  <a:lnTo>
                    <a:pt x="385595" y="1686753"/>
                  </a:lnTo>
                  <a:lnTo>
                    <a:pt x="419286" y="1601942"/>
                  </a:lnTo>
                  <a:lnTo>
                    <a:pt x="439251" y="1540729"/>
                  </a:lnTo>
                  <a:lnTo>
                    <a:pt x="457220" y="1475857"/>
                  </a:lnTo>
                  <a:lnTo>
                    <a:pt x="465409" y="1442151"/>
                  </a:lnTo>
                  <a:lnTo>
                    <a:pt x="459541" y="1390894"/>
                  </a:lnTo>
                  <a:lnTo>
                    <a:pt x="450980" y="1311331"/>
                  </a:lnTo>
                  <a:lnTo>
                    <a:pt x="442994" y="1226841"/>
                  </a:lnTo>
                  <a:lnTo>
                    <a:pt x="436385" y="1144927"/>
                  </a:lnTo>
                  <a:lnTo>
                    <a:pt x="433511" y="1103843"/>
                  </a:lnTo>
                  <a:lnTo>
                    <a:pt x="431216" y="1066787"/>
                  </a:lnTo>
                  <a:lnTo>
                    <a:pt x="430973" y="1062885"/>
                  </a:lnTo>
                  <a:lnTo>
                    <a:pt x="426648" y="976918"/>
                  </a:lnTo>
                  <a:lnTo>
                    <a:pt x="423320" y="885501"/>
                  </a:lnTo>
                  <a:lnTo>
                    <a:pt x="421185" y="796618"/>
                  </a:lnTo>
                  <a:lnTo>
                    <a:pt x="420201" y="738015"/>
                  </a:lnTo>
                  <a:lnTo>
                    <a:pt x="409909" y="806987"/>
                  </a:lnTo>
                  <a:lnTo>
                    <a:pt x="394620" y="897521"/>
                  </a:lnTo>
                  <a:lnTo>
                    <a:pt x="385472" y="943897"/>
                  </a:lnTo>
                  <a:lnTo>
                    <a:pt x="380270" y="967746"/>
                  </a:lnTo>
                  <a:lnTo>
                    <a:pt x="372285" y="959635"/>
                  </a:lnTo>
                  <a:lnTo>
                    <a:pt x="378814" y="912002"/>
                  </a:lnTo>
                  <a:lnTo>
                    <a:pt x="391126" y="810106"/>
                  </a:lnTo>
                  <a:lnTo>
                    <a:pt x="402440" y="699373"/>
                  </a:lnTo>
                  <a:lnTo>
                    <a:pt x="412756" y="579820"/>
                  </a:lnTo>
                  <a:lnTo>
                    <a:pt x="413106" y="575194"/>
                  </a:lnTo>
                  <a:lnTo>
                    <a:pt x="417539" y="516744"/>
                  </a:lnTo>
                  <a:lnTo>
                    <a:pt x="420784" y="469485"/>
                  </a:lnTo>
                  <a:lnTo>
                    <a:pt x="426356" y="388131"/>
                  </a:lnTo>
                  <a:lnTo>
                    <a:pt x="440998" y="129646"/>
                  </a:lnTo>
                  <a:lnTo>
                    <a:pt x="444728" y="46657"/>
                  </a:lnTo>
                  <a:lnTo>
                    <a:pt x="446822" y="0"/>
                  </a:lnTo>
                  <a:lnTo>
                    <a:pt x="497102" y="77236"/>
                  </a:lnTo>
                  <a:close/>
                </a:path>
                <a:path w="621665" h="1916429">
                  <a:moveTo>
                    <a:pt x="180044" y="1747060"/>
                  </a:moveTo>
                  <a:lnTo>
                    <a:pt x="180410" y="1721228"/>
                  </a:lnTo>
                  <a:lnTo>
                    <a:pt x="181216" y="1664397"/>
                  </a:lnTo>
                  <a:lnTo>
                    <a:pt x="182557" y="1460019"/>
                  </a:lnTo>
                  <a:lnTo>
                    <a:pt x="182624" y="1411384"/>
                  </a:lnTo>
                  <a:lnTo>
                    <a:pt x="182724" y="1338348"/>
                  </a:lnTo>
                  <a:lnTo>
                    <a:pt x="182618" y="1261451"/>
                  </a:lnTo>
                  <a:lnTo>
                    <a:pt x="182557" y="1217118"/>
                  </a:lnTo>
                  <a:lnTo>
                    <a:pt x="181216" y="1016274"/>
                  </a:lnTo>
                  <a:lnTo>
                    <a:pt x="180406" y="961245"/>
                  </a:lnTo>
                  <a:lnTo>
                    <a:pt x="180044" y="936700"/>
                  </a:lnTo>
                  <a:lnTo>
                    <a:pt x="214901" y="998240"/>
                  </a:lnTo>
                  <a:lnTo>
                    <a:pt x="257804" y="998708"/>
                  </a:lnTo>
                  <a:lnTo>
                    <a:pt x="257804" y="600161"/>
                  </a:lnTo>
                  <a:lnTo>
                    <a:pt x="244397" y="601507"/>
                  </a:lnTo>
                  <a:lnTo>
                    <a:pt x="202919" y="614689"/>
                  </a:lnTo>
                  <a:lnTo>
                    <a:pt x="180044" y="630904"/>
                  </a:lnTo>
                  <a:lnTo>
                    <a:pt x="155911" y="564839"/>
                  </a:lnTo>
                  <a:lnTo>
                    <a:pt x="257804" y="553273"/>
                  </a:lnTo>
                  <a:lnTo>
                    <a:pt x="257804" y="404794"/>
                  </a:lnTo>
                  <a:lnTo>
                    <a:pt x="257757" y="391834"/>
                  </a:lnTo>
                  <a:lnTo>
                    <a:pt x="257636" y="358911"/>
                  </a:lnTo>
                  <a:lnTo>
                    <a:pt x="256668" y="246222"/>
                  </a:lnTo>
                  <a:lnTo>
                    <a:pt x="255123" y="92858"/>
                  </a:lnTo>
                  <a:lnTo>
                    <a:pt x="311057" y="157349"/>
                  </a:lnTo>
                  <a:lnTo>
                    <a:pt x="289760" y="217809"/>
                  </a:lnTo>
                  <a:lnTo>
                    <a:pt x="289760" y="549263"/>
                  </a:lnTo>
                  <a:lnTo>
                    <a:pt x="329691" y="544227"/>
                  </a:lnTo>
                  <a:lnTo>
                    <a:pt x="358974" y="451877"/>
                  </a:lnTo>
                  <a:lnTo>
                    <a:pt x="404229" y="583842"/>
                  </a:lnTo>
                  <a:lnTo>
                    <a:pt x="289760" y="596614"/>
                  </a:lnTo>
                  <a:lnTo>
                    <a:pt x="289760" y="999094"/>
                  </a:lnTo>
                  <a:lnTo>
                    <a:pt x="327029" y="999546"/>
                  </a:lnTo>
                  <a:lnTo>
                    <a:pt x="348326" y="935534"/>
                  </a:lnTo>
                  <a:lnTo>
                    <a:pt x="382933" y="1032695"/>
                  </a:lnTo>
                  <a:lnTo>
                    <a:pt x="361636" y="1080627"/>
                  </a:lnTo>
                  <a:lnTo>
                    <a:pt x="361636" y="1475865"/>
                  </a:lnTo>
                  <a:lnTo>
                    <a:pt x="362705" y="1589519"/>
                  </a:lnTo>
                  <a:lnTo>
                    <a:pt x="363133" y="1616814"/>
                  </a:lnTo>
                  <a:lnTo>
                    <a:pt x="363528" y="1626633"/>
                  </a:lnTo>
                  <a:lnTo>
                    <a:pt x="364298" y="1645802"/>
                  </a:lnTo>
                  <a:lnTo>
                    <a:pt x="329691" y="1694588"/>
                  </a:lnTo>
                  <a:lnTo>
                    <a:pt x="329691" y="1566770"/>
                  </a:lnTo>
                  <a:lnTo>
                    <a:pt x="214901" y="1546431"/>
                  </a:lnTo>
                  <a:lnTo>
                    <a:pt x="214901" y="1708572"/>
                  </a:lnTo>
                  <a:lnTo>
                    <a:pt x="180044" y="1747060"/>
                  </a:lnTo>
                  <a:close/>
                </a:path>
                <a:path w="621665" h="1916429">
                  <a:moveTo>
                    <a:pt x="121053" y="1448184"/>
                  </a:moveTo>
                  <a:lnTo>
                    <a:pt x="121252" y="1576518"/>
                  </a:lnTo>
                  <a:lnTo>
                    <a:pt x="122560" y="1752935"/>
                  </a:lnTo>
                  <a:lnTo>
                    <a:pt x="123436" y="1795249"/>
                  </a:lnTo>
                  <a:lnTo>
                    <a:pt x="123733" y="1809620"/>
                  </a:lnTo>
                  <a:lnTo>
                    <a:pt x="83513" y="1836869"/>
                  </a:lnTo>
                  <a:lnTo>
                    <a:pt x="84726" y="1695590"/>
                  </a:lnTo>
                  <a:lnTo>
                    <a:pt x="86026" y="1508311"/>
                  </a:lnTo>
                  <a:lnTo>
                    <a:pt x="86158" y="1462996"/>
                  </a:lnTo>
                  <a:lnTo>
                    <a:pt x="86194" y="1450678"/>
                  </a:lnTo>
                  <a:lnTo>
                    <a:pt x="86194" y="766194"/>
                  </a:lnTo>
                  <a:lnTo>
                    <a:pt x="74726" y="822051"/>
                  </a:lnTo>
                  <a:lnTo>
                    <a:pt x="56385" y="904778"/>
                  </a:lnTo>
                  <a:lnTo>
                    <a:pt x="36817" y="982107"/>
                  </a:lnTo>
                  <a:lnTo>
                    <a:pt x="17586" y="1047697"/>
                  </a:lnTo>
                  <a:lnTo>
                    <a:pt x="14881" y="1055822"/>
                  </a:lnTo>
                  <a:lnTo>
                    <a:pt x="8097" y="1076147"/>
                  </a:lnTo>
                  <a:lnTo>
                    <a:pt x="0" y="1061363"/>
                  </a:lnTo>
                  <a:lnTo>
                    <a:pt x="15097" y="993890"/>
                  </a:lnTo>
                  <a:lnTo>
                    <a:pt x="42763" y="854965"/>
                  </a:lnTo>
                  <a:lnTo>
                    <a:pt x="67005" y="710930"/>
                  </a:lnTo>
                  <a:lnTo>
                    <a:pt x="87786" y="561930"/>
                  </a:lnTo>
                  <a:lnTo>
                    <a:pt x="96920" y="485706"/>
                  </a:lnTo>
                  <a:lnTo>
                    <a:pt x="111740" y="351564"/>
                  </a:lnTo>
                  <a:lnTo>
                    <a:pt x="128970" y="180808"/>
                  </a:lnTo>
                  <a:lnTo>
                    <a:pt x="135339" y="104370"/>
                  </a:lnTo>
                  <a:lnTo>
                    <a:pt x="137141" y="76138"/>
                  </a:lnTo>
                  <a:lnTo>
                    <a:pt x="188087" y="162738"/>
                  </a:lnTo>
                  <a:lnTo>
                    <a:pt x="182886" y="172242"/>
                  </a:lnTo>
                  <a:lnTo>
                    <a:pt x="176021" y="190892"/>
                  </a:lnTo>
                  <a:lnTo>
                    <a:pt x="174456" y="197549"/>
                  </a:lnTo>
                  <a:lnTo>
                    <a:pt x="155911" y="299111"/>
                  </a:lnTo>
                  <a:lnTo>
                    <a:pt x="152365" y="325157"/>
                  </a:lnTo>
                  <a:lnTo>
                    <a:pt x="147364" y="361796"/>
                  </a:lnTo>
                  <a:lnTo>
                    <a:pt x="127253" y="512090"/>
                  </a:lnTo>
                  <a:lnTo>
                    <a:pt x="124259" y="534758"/>
                  </a:lnTo>
                  <a:lnTo>
                    <a:pt x="115690" y="599422"/>
                  </a:lnTo>
                  <a:lnTo>
                    <a:pt x="139822" y="649794"/>
                  </a:lnTo>
                  <a:lnTo>
                    <a:pt x="121053" y="696570"/>
                  </a:lnTo>
                  <a:lnTo>
                    <a:pt x="121053" y="1448184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6821004" y="1888305"/>
              <a:ext cx="606425" cy="2325370"/>
            </a:xfrm>
            <a:custGeom>
              <a:rect l="l" t="t" r="r" b="b"/>
              <a:pathLst>
                <a:path w="606425" h="2325370">
                  <a:moveTo>
                    <a:pt x="65468" y="526485"/>
                  </a:moveTo>
                  <a:lnTo>
                    <a:pt x="41900" y="449591"/>
                  </a:lnTo>
                  <a:lnTo>
                    <a:pt x="170219" y="422327"/>
                  </a:lnTo>
                  <a:lnTo>
                    <a:pt x="170074" y="311252"/>
                  </a:lnTo>
                  <a:lnTo>
                    <a:pt x="169952" y="280343"/>
                  </a:lnTo>
                  <a:lnTo>
                    <a:pt x="168747" y="85975"/>
                  </a:lnTo>
                  <a:lnTo>
                    <a:pt x="167601" y="0"/>
                  </a:lnTo>
                  <a:lnTo>
                    <a:pt x="224762" y="74705"/>
                  </a:lnTo>
                  <a:lnTo>
                    <a:pt x="204001" y="157858"/>
                  </a:lnTo>
                  <a:lnTo>
                    <a:pt x="204001" y="414638"/>
                  </a:lnTo>
                  <a:lnTo>
                    <a:pt x="310519" y="414638"/>
                  </a:lnTo>
                  <a:lnTo>
                    <a:pt x="318186" y="447577"/>
                  </a:lnTo>
                  <a:lnTo>
                    <a:pt x="204001" y="471700"/>
                  </a:lnTo>
                  <a:lnTo>
                    <a:pt x="204001" y="478757"/>
                  </a:lnTo>
                  <a:lnTo>
                    <a:pt x="170219" y="478757"/>
                  </a:lnTo>
                  <a:lnTo>
                    <a:pt x="115226" y="489481"/>
                  </a:lnTo>
                  <a:lnTo>
                    <a:pt x="104259" y="493347"/>
                  </a:lnTo>
                  <a:lnTo>
                    <a:pt x="86332" y="506735"/>
                  </a:lnTo>
                  <a:lnTo>
                    <a:pt x="65468" y="526485"/>
                  </a:lnTo>
                  <a:close/>
                </a:path>
                <a:path w="606425" h="2325370">
                  <a:moveTo>
                    <a:pt x="359709" y="378797"/>
                  </a:moveTo>
                  <a:lnTo>
                    <a:pt x="336352" y="294824"/>
                  </a:lnTo>
                  <a:lnTo>
                    <a:pt x="508932" y="247541"/>
                  </a:lnTo>
                  <a:lnTo>
                    <a:pt x="524354" y="137680"/>
                  </a:lnTo>
                  <a:lnTo>
                    <a:pt x="565478" y="231796"/>
                  </a:lnTo>
                  <a:lnTo>
                    <a:pt x="547942" y="309240"/>
                  </a:lnTo>
                  <a:lnTo>
                    <a:pt x="514073" y="309240"/>
                  </a:lnTo>
                  <a:lnTo>
                    <a:pt x="421543" y="333120"/>
                  </a:lnTo>
                  <a:lnTo>
                    <a:pt x="404748" y="339949"/>
                  </a:lnTo>
                  <a:lnTo>
                    <a:pt x="397205" y="343672"/>
                  </a:lnTo>
                  <a:lnTo>
                    <a:pt x="381784" y="355184"/>
                  </a:lnTo>
                  <a:lnTo>
                    <a:pt x="372314" y="364756"/>
                  </a:lnTo>
                  <a:lnTo>
                    <a:pt x="359709" y="378797"/>
                  </a:lnTo>
                  <a:close/>
                </a:path>
                <a:path w="606425" h="2325370">
                  <a:moveTo>
                    <a:pt x="310519" y="414638"/>
                  </a:moveTo>
                  <a:lnTo>
                    <a:pt x="204001" y="414638"/>
                  </a:lnTo>
                  <a:lnTo>
                    <a:pt x="245522" y="405080"/>
                  </a:lnTo>
                  <a:lnTo>
                    <a:pt x="279259" y="280343"/>
                  </a:lnTo>
                  <a:lnTo>
                    <a:pt x="310519" y="414638"/>
                  </a:lnTo>
                  <a:close/>
                </a:path>
                <a:path w="606425" h="2325370">
                  <a:moveTo>
                    <a:pt x="548827" y="846675"/>
                  </a:moveTo>
                  <a:lnTo>
                    <a:pt x="385559" y="846675"/>
                  </a:lnTo>
                  <a:lnTo>
                    <a:pt x="514073" y="835329"/>
                  </a:lnTo>
                  <a:lnTo>
                    <a:pt x="514073" y="309240"/>
                  </a:lnTo>
                  <a:lnTo>
                    <a:pt x="547942" y="309240"/>
                  </a:lnTo>
                  <a:lnTo>
                    <a:pt x="547486" y="311252"/>
                  </a:lnTo>
                  <a:lnTo>
                    <a:pt x="547647" y="543869"/>
                  </a:lnTo>
                  <a:lnTo>
                    <a:pt x="548827" y="846675"/>
                  </a:lnTo>
                  <a:close/>
                </a:path>
                <a:path w="606425" h="2325370">
                  <a:moveTo>
                    <a:pt x="34043" y="955747"/>
                  </a:moveTo>
                  <a:lnTo>
                    <a:pt x="10474" y="876452"/>
                  </a:lnTo>
                  <a:lnTo>
                    <a:pt x="170219" y="864363"/>
                  </a:lnTo>
                  <a:lnTo>
                    <a:pt x="170219" y="478757"/>
                  </a:lnTo>
                  <a:lnTo>
                    <a:pt x="204001" y="478757"/>
                  </a:lnTo>
                  <a:lnTo>
                    <a:pt x="204001" y="861625"/>
                  </a:lnTo>
                  <a:lnTo>
                    <a:pt x="326605" y="861625"/>
                  </a:lnTo>
                  <a:lnTo>
                    <a:pt x="338947" y="910177"/>
                  </a:lnTo>
                  <a:lnTo>
                    <a:pt x="193620" y="919342"/>
                  </a:lnTo>
                  <a:lnTo>
                    <a:pt x="194179" y="920487"/>
                  </a:lnTo>
                  <a:lnTo>
                    <a:pt x="175454" y="920487"/>
                  </a:lnTo>
                  <a:lnTo>
                    <a:pt x="83801" y="925824"/>
                  </a:lnTo>
                  <a:lnTo>
                    <a:pt x="72834" y="928173"/>
                  </a:lnTo>
                  <a:lnTo>
                    <a:pt x="54904" y="939011"/>
                  </a:lnTo>
                  <a:lnTo>
                    <a:pt x="34043" y="955747"/>
                  </a:lnTo>
                  <a:close/>
                </a:path>
                <a:path w="606425" h="2325370">
                  <a:moveTo>
                    <a:pt x="326605" y="861625"/>
                  </a:moveTo>
                  <a:lnTo>
                    <a:pt x="204001" y="861625"/>
                  </a:lnTo>
                  <a:lnTo>
                    <a:pt x="263688" y="856732"/>
                  </a:lnTo>
                  <a:lnTo>
                    <a:pt x="294830" y="736617"/>
                  </a:lnTo>
                  <a:lnTo>
                    <a:pt x="326605" y="861625"/>
                  </a:lnTo>
                  <a:close/>
                </a:path>
                <a:path w="606425" h="2325370">
                  <a:moveTo>
                    <a:pt x="551954" y="1852425"/>
                  </a:moveTo>
                  <a:lnTo>
                    <a:pt x="408691" y="1820368"/>
                  </a:lnTo>
                  <a:lnTo>
                    <a:pt x="377767" y="1794747"/>
                  </a:lnTo>
                  <a:lnTo>
                    <a:pt x="361574" y="1741498"/>
                  </a:lnTo>
                  <a:lnTo>
                    <a:pt x="353139" y="1659036"/>
                  </a:lnTo>
                  <a:lnTo>
                    <a:pt x="351923" y="1577803"/>
                  </a:lnTo>
                  <a:lnTo>
                    <a:pt x="351923" y="969219"/>
                  </a:lnTo>
                  <a:lnTo>
                    <a:pt x="349328" y="769962"/>
                  </a:lnTo>
                  <a:lnTo>
                    <a:pt x="385559" y="846675"/>
                  </a:lnTo>
                  <a:lnTo>
                    <a:pt x="548827" y="846675"/>
                  </a:lnTo>
                  <a:lnTo>
                    <a:pt x="548932" y="873481"/>
                  </a:lnTo>
                  <a:lnTo>
                    <a:pt x="549221" y="898459"/>
                  </a:lnTo>
                  <a:lnTo>
                    <a:pt x="514073" y="898459"/>
                  </a:lnTo>
                  <a:lnTo>
                    <a:pt x="385559" y="907187"/>
                  </a:lnTo>
                  <a:lnTo>
                    <a:pt x="385525" y="1602086"/>
                  </a:lnTo>
                  <a:lnTo>
                    <a:pt x="389424" y="1655356"/>
                  </a:lnTo>
                  <a:lnTo>
                    <a:pt x="399143" y="1694186"/>
                  </a:lnTo>
                  <a:lnTo>
                    <a:pt x="526924" y="1732252"/>
                  </a:lnTo>
                  <a:lnTo>
                    <a:pt x="601065" y="1732252"/>
                  </a:lnTo>
                  <a:lnTo>
                    <a:pt x="596588" y="1760187"/>
                  </a:lnTo>
                  <a:lnTo>
                    <a:pt x="580573" y="1818992"/>
                  </a:lnTo>
                  <a:lnTo>
                    <a:pt x="562396" y="1846885"/>
                  </a:lnTo>
                  <a:lnTo>
                    <a:pt x="551954" y="1852425"/>
                  </a:lnTo>
                  <a:close/>
                </a:path>
                <a:path w="606425" h="2325370">
                  <a:moveTo>
                    <a:pt x="514073" y="1035242"/>
                  </a:moveTo>
                  <a:lnTo>
                    <a:pt x="514073" y="898459"/>
                  </a:lnTo>
                  <a:lnTo>
                    <a:pt x="549221" y="898459"/>
                  </a:lnTo>
                  <a:lnTo>
                    <a:pt x="550057" y="970523"/>
                  </a:lnTo>
                  <a:lnTo>
                    <a:pt x="514073" y="1035242"/>
                  </a:lnTo>
                  <a:close/>
                </a:path>
                <a:path w="606425" h="2325370">
                  <a:moveTo>
                    <a:pt x="209191" y="1843681"/>
                  </a:moveTo>
                  <a:lnTo>
                    <a:pt x="175454" y="1843681"/>
                  </a:lnTo>
                  <a:lnTo>
                    <a:pt x="175454" y="920487"/>
                  </a:lnTo>
                  <a:lnTo>
                    <a:pt x="194179" y="920487"/>
                  </a:lnTo>
                  <a:lnTo>
                    <a:pt x="229952" y="993788"/>
                  </a:lnTo>
                  <a:lnTo>
                    <a:pt x="209191" y="1061261"/>
                  </a:lnTo>
                  <a:lnTo>
                    <a:pt x="209191" y="1375642"/>
                  </a:lnTo>
                  <a:lnTo>
                    <a:pt x="253308" y="1379537"/>
                  </a:lnTo>
                  <a:lnTo>
                    <a:pt x="313357" y="1379537"/>
                  </a:lnTo>
                  <a:lnTo>
                    <a:pt x="325621" y="1432803"/>
                  </a:lnTo>
                  <a:lnTo>
                    <a:pt x="209191" y="1432803"/>
                  </a:lnTo>
                  <a:lnTo>
                    <a:pt x="209191" y="1843681"/>
                  </a:lnTo>
                  <a:close/>
                </a:path>
                <a:path w="606425" h="2325370">
                  <a:moveTo>
                    <a:pt x="7856" y="2153991"/>
                  </a:moveTo>
                  <a:lnTo>
                    <a:pt x="0" y="2133497"/>
                  </a:lnTo>
                  <a:lnTo>
                    <a:pt x="7266" y="2089825"/>
                  </a:lnTo>
                  <a:lnTo>
                    <a:pt x="16433" y="2030406"/>
                  </a:lnTo>
                  <a:lnTo>
                    <a:pt x="26008" y="1959426"/>
                  </a:lnTo>
                  <a:lnTo>
                    <a:pt x="34477" y="1886723"/>
                  </a:lnTo>
                  <a:lnTo>
                    <a:pt x="41843" y="1812372"/>
                  </a:lnTo>
                  <a:lnTo>
                    <a:pt x="48104" y="1736445"/>
                  </a:lnTo>
                  <a:lnTo>
                    <a:pt x="53260" y="1659020"/>
                  </a:lnTo>
                  <a:lnTo>
                    <a:pt x="56801" y="1590114"/>
                  </a:lnTo>
                  <a:lnTo>
                    <a:pt x="58921" y="1540246"/>
                  </a:lnTo>
                  <a:lnTo>
                    <a:pt x="64244" y="1387104"/>
                  </a:lnTo>
                  <a:lnTo>
                    <a:pt x="69049" y="1220997"/>
                  </a:lnTo>
                  <a:lnTo>
                    <a:pt x="70522" y="1139586"/>
                  </a:lnTo>
                  <a:lnTo>
                    <a:pt x="70706" y="1108894"/>
                  </a:lnTo>
                  <a:lnTo>
                    <a:pt x="128320" y="1211008"/>
                  </a:lnTo>
                  <a:lnTo>
                    <a:pt x="108678" y="1307251"/>
                  </a:lnTo>
                  <a:lnTo>
                    <a:pt x="105323" y="1353410"/>
                  </a:lnTo>
                  <a:lnTo>
                    <a:pt x="99963" y="1454014"/>
                  </a:lnTo>
                  <a:lnTo>
                    <a:pt x="94276" y="1577277"/>
                  </a:lnTo>
                  <a:lnTo>
                    <a:pt x="107569" y="1631513"/>
                  </a:lnTo>
                  <a:lnTo>
                    <a:pt x="89038" y="1631513"/>
                  </a:lnTo>
                  <a:lnTo>
                    <a:pt x="80895" y="1714753"/>
                  </a:lnTo>
                  <a:lnTo>
                    <a:pt x="67606" y="1830005"/>
                  </a:lnTo>
                  <a:lnTo>
                    <a:pt x="58032" y="1900426"/>
                  </a:lnTo>
                  <a:lnTo>
                    <a:pt x="47883" y="1965717"/>
                  </a:lnTo>
                  <a:lnTo>
                    <a:pt x="37163" y="2025887"/>
                  </a:lnTo>
                  <a:lnTo>
                    <a:pt x="25869" y="2080947"/>
                  </a:lnTo>
                  <a:lnTo>
                    <a:pt x="14670" y="2128083"/>
                  </a:lnTo>
                  <a:lnTo>
                    <a:pt x="7856" y="2153991"/>
                  </a:lnTo>
                  <a:close/>
                </a:path>
                <a:path w="606425" h="2325370">
                  <a:moveTo>
                    <a:pt x="601065" y="1732252"/>
                  </a:moveTo>
                  <a:lnTo>
                    <a:pt x="526924" y="1732252"/>
                  </a:lnTo>
                  <a:lnTo>
                    <a:pt x="534886" y="1724797"/>
                  </a:lnTo>
                  <a:lnTo>
                    <a:pt x="535750" y="1723714"/>
                  </a:lnTo>
                  <a:lnTo>
                    <a:pt x="548520" y="1667386"/>
                  </a:lnTo>
                  <a:lnTo>
                    <a:pt x="555197" y="1535350"/>
                  </a:lnTo>
                  <a:lnTo>
                    <a:pt x="556484" y="1425956"/>
                  </a:lnTo>
                  <a:lnTo>
                    <a:pt x="557607" y="1295612"/>
                  </a:lnTo>
                  <a:lnTo>
                    <a:pt x="557767" y="1236936"/>
                  </a:lnTo>
                  <a:lnTo>
                    <a:pt x="570619" y="1237460"/>
                  </a:lnTo>
                  <a:lnTo>
                    <a:pt x="570976" y="1331735"/>
                  </a:lnTo>
                  <a:lnTo>
                    <a:pt x="573511" y="1487907"/>
                  </a:lnTo>
                  <a:lnTo>
                    <a:pt x="575754" y="1554246"/>
                  </a:lnTo>
                  <a:lnTo>
                    <a:pt x="581359" y="1627411"/>
                  </a:lnTo>
                  <a:lnTo>
                    <a:pt x="589071" y="1675424"/>
                  </a:lnTo>
                  <a:lnTo>
                    <a:pt x="603742" y="1715552"/>
                  </a:lnTo>
                  <a:lnTo>
                    <a:pt x="601065" y="1732252"/>
                  </a:lnTo>
                  <a:close/>
                </a:path>
                <a:path w="606425" h="2325370">
                  <a:moveTo>
                    <a:pt x="313357" y="1379537"/>
                  </a:moveTo>
                  <a:lnTo>
                    <a:pt x="253308" y="1379537"/>
                  </a:lnTo>
                  <a:lnTo>
                    <a:pt x="287045" y="1265250"/>
                  </a:lnTo>
                  <a:lnTo>
                    <a:pt x="313357" y="1379537"/>
                  </a:lnTo>
                  <a:close/>
                </a:path>
                <a:path w="606425" h="2325370">
                  <a:moveTo>
                    <a:pt x="328567" y="1445601"/>
                  </a:moveTo>
                  <a:lnTo>
                    <a:pt x="209191" y="1432803"/>
                  </a:lnTo>
                  <a:lnTo>
                    <a:pt x="325621" y="1432803"/>
                  </a:lnTo>
                  <a:lnTo>
                    <a:pt x="328567" y="1445601"/>
                  </a:lnTo>
                  <a:close/>
                </a:path>
                <a:path w="606425" h="2325370">
                  <a:moveTo>
                    <a:pt x="557767" y="2325289"/>
                  </a:moveTo>
                  <a:lnTo>
                    <a:pt x="498792" y="2304422"/>
                  </a:lnTo>
                  <a:lnTo>
                    <a:pt x="456061" y="2282691"/>
                  </a:lnTo>
                  <a:lnTo>
                    <a:pt x="410599" y="2254970"/>
                  </a:lnTo>
                  <a:lnTo>
                    <a:pt x="369527" y="2226022"/>
                  </a:lnTo>
                  <a:lnTo>
                    <a:pt x="362953" y="2221272"/>
                  </a:lnTo>
                  <a:lnTo>
                    <a:pt x="316889" y="2179235"/>
                  </a:lnTo>
                  <a:lnTo>
                    <a:pt x="273421" y="2127881"/>
                  </a:lnTo>
                  <a:lnTo>
                    <a:pt x="232547" y="2067582"/>
                  </a:lnTo>
                  <a:lnTo>
                    <a:pt x="213083" y="2034177"/>
                  </a:lnTo>
                  <a:lnTo>
                    <a:pt x="185424" y="1977868"/>
                  </a:lnTo>
                  <a:lnTo>
                    <a:pt x="168087" y="1935404"/>
                  </a:lnTo>
                  <a:lnTo>
                    <a:pt x="151597" y="1889104"/>
                  </a:lnTo>
                  <a:lnTo>
                    <a:pt x="136048" y="1838799"/>
                  </a:lnTo>
                  <a:lnTo>
                    <a:pt x="121440" y="1784518"/>
                  </a:lnTo>
                  <a:lnTo>
                    <a:pt x="107774" y="1726277"/>
                  </a:lnTo>
                  <a:lnTo>
                    <a:pt x="97832" y="1677614"/>
                  </a:lnTo>
                  <a:lnTo>
                    <a:pt x="89038" y="1631513"/>
                  </a:lnTo>
                  <a:lnTo>
                    <a:pt x="107569" y="1631513"/>
                  </a:lnTo>
                  <a:lnTo>
                    <a:pt x="108828" y="1636648"/>
                  </a:lnTo>
                  <a:lnTo>
                    <a:pt x="125333" y="1699701"/>
                  </a:lnTo>
                  <a:lnTo>
                    <a:pt x="145628" y="1766465"/>
                  </a:lnTo>
                  <a:lnTo>
                    <a:pt x="165596" y="1821040"/>
                  </a:lnTo>
                  <a:lnTo>
                    <a:pt x="175454" y="1843681"/>
                  </a:lnTo>
                  <a:lnTo>
                    <a:pt x="209191" y="1843681"/>
                  </a:lnTo>
                  <a:lnTo>
                    <a:pt x="209191" y="1899612"/>
                  </a:lnTo>
                  <a:lnTo>
                    <a:pt x="237945" y="1946865"/>
                  </a:lnTo>
                  <a:lnTo>
                    <a:pt x="280968" y="2001203"/>
                  </a:lnTo>
                  <a:lnTo>
                    <a:pt x="329342" y="2045339"/>
                  </a:lnTo>
                  <a:lnTo>
                    <a:pt x="369136" y="2071484"/>
                  </a:lnTo>
                  <a:lnTo>
                    <a:pt x="375672" y="2074730"/>
                  </a:lnTo>
                  <a:lnTo>
                    <a:pt x="397125" y="2085923"/>
                  </a:lnTo>
                  <a:lnTo>
                    <a:pt x="425418" y="2098148"/>
                  </a:lnTo>
                  <a:lnTo>
                    <a:pt x="480197" y="2116802"/>
                  </a:lnTo>
                  <a:lnTo>
                    <a:pt x="532567" y="2127410"/>
                  </a:lnTo>
                  <a:lnTo>
                    <a:pt x="582452" y="2129763"/>
                  </a:lnTo>
                  <a:lnTo>
                    <a:pt x="606286" y="2129763"/>
                  </a:lnTo>
                  <a:lnTo>
                    <a:pt x="606286" y="2171453"/>
                  </a:lnTo>
                  <a:lnTo>
                    <a:pt x="574485" y="2208821"/>
                  </a:lnTo>
                  <a:lnTo>
                    <a:pt x="563641" y="2251145"/>
                  </a:lnTo>
                  <a:lnTo>
                    <a:pt x="559903" y="2283503"/>
                  </a:lnTo>
                  <a:lnTo>
                    <a:pt x="557767" y="2325289"/>
                  </a:lnTo>
                  <a:close/>
                </a:path>
                <a:path w="606425" h="2325370">
                  <a:moveTo>
                    <a:pt x="606286" y="2129763"/>
                  </a:moveTo>
                  <a:lnTo>
                    <a:pt x="582452" y="2129763"/>
                  </a:lnTo>
                  <a:lnTo>
                    <a:pt x="606286" y="2128083"/>
                  </a:lnTo>
                  <a:lnTo>
                    <a:pt x="606286" y="212976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6821004" y="1888305"/>
              <a:ext cx="606425" cy="2325370"/>
            </a:xfrm>
            <a:custGeom>
              <a:rect l="l" t="t" r="r" b="b"/>
              <a:pathLst>
                <a:path w="606425" h="2325370">
                  <a:moveTo>
                    <a:pt x="351923" y="969219"/>
                  </a:moveTo>
                  <a:lnTo>
                    <a:pt x="349328" y="769962"/>
                  </a:lnTo>
                  <a:lnTo>
                    <a:pt x="385559" y="846675"/>
                  </a:lnTo>
                  <a:lnTo>
                    <a:pt x="514073" y="835329"/>
                  </a:lnTo>
                  <a:lnTo>
                    <a:pt x="514073" y="309240"/>
                  </a:lnTo>
                  <a:lnTo>
                    <a:pt x="421543" y="333120"/>
                  </a:lnTo>
                  <a:lnTo>
                    <a:pt x="381784" y="355184"/>
                  </a:lnTo>
                  <a:lnTo>
                    <a:pt x="359709" y="378797"/>
                  </a:lnTo>
                  <a:lnTo>
                    <a:pt x="336352" y="294824"/>
                  </a:lnTo>
                  <a:lnTo>
                    <a:pt x="508932" y="247541"/>
                  </a:lnTo>
                  <a:lnTo>
                    <a:pt x="524354" y="137680"/>
                  </a:lnTo>
                  <a:lnTo>
                    <a:pt x="565478" y="231796"/>
                  </a:lnTo>
                  <a:lnTo>
                    <a:pt x="547486" y="311252"/>
                  </a:lnTo>
                  <a:lnTo>
                    <a:pt x="547630" y="518906"/>
                  </a:lnTo>
                  <a:lnTo>
                    <a:pt x="547647" y="543869"/>
                  </a:lnTo>
                  <a:lnTo>
                    <a:pt x="548932" y="873481"/>
                  </a:lnTo>
                  <a:lnTo>
                    <a:pt x="549864" y="953878"/>
                  </a:lnTo>
                  <a:lnTo>
                    <a:pt x="550057" y="970523"/>
                  </a:lnTo>
                  <a:lnTo>
                    <a:pt x="514073" y="1035242"/>
                  </a:lnTo>
                  <a:lnTo>
                    <a:pt x="514073" y="898459"/>
                  </a:lnTo>
                  <a:lnTo>
                    <a:pt x="385559" y="907187"/>
                  </a:lnTo>
                  <a:lnTo>
                    <a:pt x="385559" y="1532479"/>
                  </a:lnTo>
                  <a:lnTo>
                    <a:pt x="385525" y="1602086"/>
                  </a:lnTo>
                  <a:lnTo>
                    <a:pt x="386613" y="1627411"/>
                  </a:lnTo>
                  <a:lnTo>
                    <a:pt x="393601" y="1677614"/>
                  </a:lnTo>
                  <a:lnTo>
                    <a:pt x="418972" y="1710625"/>
                  </a:lnTo>
                  <a:lnTo>
                    <a:pt x="526924" y="1732252"/>
                  </a:lnTo>
                  <a:lnTo>
                    <a:pt x="544986" y="1691994"/>
                  </a:lnTo>
                  <a:lnTo>
                    <a:pt x="550845" y="1642215"/>
                  </a:lnTo>
                  <a:lnTo>
                    <a:pt x="555197" y="1535350"/>
                  </a:lnTo>
                  <a:lnTo>
                    <a:pt x="556484" y="1425956"/>
                  </a:lnTo>
                  <a:lnTo>
                    <a:pt x="557607" y="1295612"/>
                  </a:lnTo>
                  <a:lnTo>
                    <a:pt x="557675" y="1270636"/>
                  </a:lnTo>
                  <a:lnTo>
                    <a:pt x="557767" y="1236936"/>
                  </a:lnTo>
                  <a:lnTo>
                    <a:pt x="570619" y="1237460"/>
                  </a:lnTo>
                  <a:lnTo>
                    <a:pt x="570976" y="1331735"/>
                  </a:lnTo>
                  <a:lnTo>
                    <a:pt x="573511" y="1487907"/>
                  </a:lnTo>
                  <a:lnTo>
                    <a:pt x="574416" y="1514579"/>
                  </a:lnTo>
                  <a:lnTo>
                    <a:pt x="575754" y="1554246"/>
                  </a:lnTo>
                  <a:lnTo>
                    <a:pt x="581318" y="1626966"/>
                  </a:lnTo>
                  <a:lnTo>
                    <a:pt x="589071" y="1675424"/>
                  </a:lnTo>
                  <a:lnTo>
                    <a:pt x="603742" y="1715552"/>
                  </a:lnTo>
                  <a:lnTo>
                    <a:pt x="596588" y="1760187"/>
                  </a:lnTo>
                  <a:lnTo>
                    <a:pt x="580573" y="1818992"/>
                  </a:lnTo>
                  <a:lnTo>
                    <a:pt x="551954" y="1852425"/>
                  </a:lnTo>
                  <a:lnTo>
                    <a:pt x="551088" y="1852422"/>
                  </a:lnTo>
                  <a:lnTo>
                    <a:pt x="534635" y="1850305"/>
                  </a:lnTo>
                  <a:lnTo>
                    <a:pt x="408691" y="1820368"/>
                  </a:lnTo>
                  <a:lnTo>
                    <a:pt x="377767" y="1794747"/>
                  </a:lnTo>
                  <a:lnTo>
                    <a:pt x="361574" y="1741498"/>
                  </a:lnTo>
                  <a:lnTo>
                    <a:pt x="353139" y="1659036"/>
                  </a:lnTo>
                  <a:lnTo>
                    <a:pt x="351923" y="1577803"/>
                  </a:lnTo>
                  <a:lnTo>
                    <a:pt x="351923" y="969219"/>
                  </a:lnTo>
                  <a:close/>
                </a:path>
                <a:path w="606425" h="2325370">
                  <a:moveTo>
                    <a:pt x="170219" y="422327"/>
                  </a:moveTo>
                  <a:lnTo>
                    <a:pt x="170104" y="334163"/>
                  </a:lnTo>
                  <a:lnTo>
                    <a:pt x="170056" y="297164"/>
                  </a:lnTo>
                  <a:lnTo>
                    <a:pt x="168747" y="85975"/>
                  </a:lnTo>
                  <a:lnTo>
                    <a:pt x="168032" y="32355"/>
                  </a:lnTo>
                  <a:lnTo>
                    <a:pt x="167601" y="0"/>
                  </a:lnTo>
                  <a:lnTo>
                    <a:pt x="224762" y="74705"/>
                  </a:lnTo>
                  <a:lnTo>
                    <a:pt x="204001" y="157858"/>
                  </a:lnTo>
                  <a:lnTo>
                    <a:pt x="204001" y="414638"/>
                  </a:lnTo>
                  <a:lnTo>
                    <a:pt x="245522" y="405080"/>
                  </a:lnTo>
                  <a:lnTo>
                    <a:pt x="279259" y="280343"/>
                  </a:lnTo>
                  <a:lnTo>
                    <a:pt x="318186" y="447577"/>
                  </a:lnTo>
                  <a:lnTo>
                    <a:pt x="204001" y="471700"/>
                  </a:lnTo>
                  <a:lnTo>
                    <a:pt x="204001" y="861625"/>
                  </a:lnTo>
                  <a:lnTo>
                    <a:pt x="263688" y="856732"/>
                  </a:lnTo>
                  <a:lnTo>
                    <a:pt x="294830" y="736617"/>
                  </a:lnTo>
                  <a:lnTo>
                    <a:pt x="338947" y="910177"/>
                  </a:lnTo>
                  <a:lnTo>
                    <a:pt x="193620" y="919342"/>
                  </a:lnTo>
                  <a:lnTo>
                    <a:pt x="229952" y="993788"/>
                  </a:lnTo>
                  <a:lnTo>
                    <a:pt x="209191" y="1061261"/>
                  </a:lnTo>
                  <a:lnTo>
                    <a:pt x="209191" y="1375642"/>
                  </a:lnTo>
                  <a:lnTo>
                    <a:pt x="253308" y="1379537"/>
                  </a:lnTo>
                  <a:lnTo>
                    <a:pt x="287045" y="1265250"/>
                  </a:lnTo>
                  <a:lnTo>
                    <a:pt x="328567" y="1445601"/>
                  </a:lnTo>
                  <a:lnTo>
                    <a:pt x="209191" y="1432803"/>
                  </a:lnTo>
                  <a:lnTo>
                    <a:pt x="209191" y="1899612"/>
                  </a:lnTo>
                  <a:lnTo>
                    <a:pt x="237945" y="1946865"/>
                  </a:lnTo>
                  <a:lnTo>
                    <a:pt x="280968" y="2001203"/>
                  </a:lnTo>
                  <a:lnTo>
                    <a:pt x="329342" y="2045339"/>
                  </a:lnTo>
                  <a:lnTo>
                    <a:pt x="369136" y="2071484"/>
                  </a:lnTo>
                  <a:lnTo>
                    <a:pt x="375672" y="2074730"/>
                  </a:lnTo>
                  <a:lnTo>
                    <a:pt x="397125" y="2085923"/>
                  </a:lnTo>
                  <a:lnTo>
                    <a:pt x="414711" y="2093515"/>
                  </a:lnTo>
                  <a:lnTo>
                    <a:pt x="425418" y="2098148"/>
                  </a:lnTo>
                  <a:lnTo>
                    <a:pt x="480197" y="2116802"/>
                  </a:lnTo>
                  <a:lnTo>
                    <a:pt x="532567" y="2127410"/>
                  </a:lnTo>
                  <a:lnTo>
                    <a:pt x="582452" y="2129763"/>
                  </a:lnTo>
                  <a:lnTo>
                    <a:pt x="594121" y="2128960"/>
                  </a:lnTo>
                  <a:lnTo>
                    <a:pt x="606286" y="2128083"/>
                  </a:lnTo>
                  <a:lnTo>
                    <a:pt x="606286" y="2171453"/>
                  </a:lnTo>
                  <a:lnTo>
                    <a:pt x="586626" y="2187131"/>
                  </a:lnTo>
                  <a:lnTo>
                    <a:pt x="581886" y="2193418"/>
                  </a:lnTo>
                  <a:lnTo>
                    <a:pt x="563641" y="2251145"/>
                  </a:lnTo>
                  <a:lnTo>
                    <a:pt x="557767" y="2325289"/>
                  </a:lnTo>
                  <a:lnTo>
                    <a:pt x="498792" y="2304422"/>
                  </a:lnTo>
                  <a:lnTo>
                    <a:pt x="456061" y="2282691"/>
                  </a:lnTo>
                  <a:lnTo>
                    <a:pt x="410599" y="2254970"/>
                  </a:lnTo>
                  <a:lnTo>
                    <a:pt x="405825" y="2251741"/>
                  </a:lnTo>
                  <a:lnTo>
                    <a:pt x="386844" y="2238944"/>
                  </a:lnTo>
                  <a:lnTo>
                    <a:pt x="369527" y="2226022"/>
                  </a:lnTo>
                  <a:lnTo>
                    <a:pt x="362953" y="2221272"/>
                  </a:lnTo>
                  <a:lnTo>
                    <a:pt x="316889" y="2179235"/>
                  </a:lnTo>
                  <a:lnTo>
                    <a:pt x="273421" y="2127881"/>
                  </a:lnTo>
                  <a:lnTo>
                    <a:pt x="232547" y="2067582"/>
                  </a:lnTo>
                  <a:lnTo>
                    <a:pt x="224875" y="2054372"/>
                  </a:lnTo>
                  <a:lnTo>
                    <a:pt x="213083" y="2034177"/>
                  </a:lnTo>
                  <a:lnTo>
                    <a:pt x="200084" y="2008885"/>
                  </a:lnTo>
                  <a:lnTo>
                    <a:pt x="185424" y="1977868"/>
                  </a:lnTo>
                  <a:lnTo>
                    <a:pt x="168087" y="1935404"/>
                  </a:lnTo>
                  <a:lnTo>
                    <a:pt x="151597" y="1889104"/>
                  </a:lnTo>
                  <a:lnTo>
                    <a:pt x="136048" y="1838799"/>
                  </a:lnTo>
                  <a:lnTo>
                    <a:pt x="121440" y="1784518"/>
                  </a:lnTo>
                  <a:lnTo>
                    <a:pt x="107774" y="1726277"/>
                  </a:lnTo>
                  <a:lnTo>
                    <a:pt x="97935" y="1678153"/>
                  </a:lnTo>
                  <a:lnTo>
                    <a:pt x="89038" y="1631513"/>
                  </a:lnTo>
                  <a:lnTo>
                    <a:pt x="82503" y="1698353"/>
                  </a:lnTo>
                  <a:lnTo>
                    <a:pt x="67606" y="1830005"/>
                  </a:lnTo>
                  <a:lnTo>
                    <a:pt x="58032" y="1900426"/>
                  </a:lnTo>
                  <a:lnTo>
                    <a:pt x="47883" y="1965717"/>
                  </a:lnTo>
                  <a:lnTo>
                    <a:pt x="37163" y="2025887"/>
                  </a:lnTo>
                  <a:lnTo>
                    <a:pt x="25869" y="2080947"/>
                  </a:lnTo>
                  <a:lnTo>
                    <a:pt x="14761" y="2127734"/>
                  </a:lnTo>
                  <a:lnTo>
                    <a:pt x="7856" y="2153991"/>
                  </a:lnTo>
                  <a:lnTo>
                    <a:pt x="0" y="2133497"/>
                  </a:lnTo>
                  <a:lnTo>
                    <a:pt x="7266" y="2089825"/>
                  </a:lnTo>
                  <a:lnTo>
                    <a:pt x="16433" y="2030406"/>
                  </a:lnTo>
                  <a:lnTo>
                    <a:pt x="26008" y="1959426"/>
                  </a:lnTo>
                  <a:lnTo>
                    <a:pt x="34477" y="1886723"/>
                  </a:lnTo>
                  <a:lnTo>
                    <a:pt x="41843" y="1812372"/>
                  </a:lnTo>
                  <a:lnTo>
                    <a:pt x="48104" y="1736445"/>
                  </a:lnTo>
                  <a:lnTo>
                    <a:pt x="53260" y="1659020"/>
                  </a:lnTo>
                  <a:lnTo>
                    <a:pt x="56801" y="1590114"/>
                  </a:lnTo>
                  <a:lnTo>
                    <a:pt x="58921" y="1540246"/>
                  </a:lnTo>
                  <a:lnTo>
                    <a:pt x="64244" y="1387104"/>
                  </a:lnTo>
                  <a:lnTo>
                    <a:pt x="69049" y="1220997"/>
                  </a:lnTo>
                  <a:lnTo>
                    <a:pt x="70522" y="1139586"/>
                  </a:lnTo>
                  <a:lnTo>
                    <a:pt x="70600" y="1126549"/>
                  </a:lnTo>
                  <a:lnTo>
                    <a:pt x="70706" y="1108894"/>
                  </a:lnTo>
                  <a:lnTo>
                    <a:pt x="128320" y="1211008"/>
                  </a:lnTo>
                  <a:lnTo>
                    <a:pt x="120763" y="1229188"/>
                  </a:lnTo>
                  <a:lnTo>
                    <a:pt x="120126" y="1231031"/>
                  </a:lnTo>
                  <a:lnTo>
                    <a:pt x="108678" y="1307251"/>
                  </a:lnTo>
                  <a:lnTo>
                    <a:pt x="107155" y="1328216"/>
                  </a:lnTo>
                  <a:lnTo>
                    <a:pt x="105323" y="1353410"/>
                  </a:lnTo>
                  <a:lnTo>
                    <a:pt x="99963" y="1454014"/>
                  </a:lnTo>
                  <a:lnTo>
                    <a:pt x="94276" y="1577277"/>
                  </a:lnTo>
                  <a:lnTo>
                    <a:pt x="108828" y="1636648"/>
                  </a:lnTo>
                  <a:lnTo>
                    <a:pt x="125333" y="1699701"/>
                  </a:lnTo>
                  <a:lnTo>
                    <a:pt x="145628" y="1766465"/>
                  </a:lnTo>
                  <a:lnTo>
                    <a:pt x="165596" y="1821040"/>
                  </a:lnTo>
                  <a:lnTo>
                    <a:pt x="166629" y="1823405"/>
                  </a:lnTo>
                  <a:lnTo>
                    <a:pt x="175454" y="1843681"/>
                  </a:lnTo>
                  <a:lnTo>
                    <a:pt x="175454" y="920487"/>
                  </a:lnTo>
                  <a:lnTo>
                    <a:pt x="83801" y="925824"/>
                  </a:lnTo>
                  <a:lnTo>
                    <a:pt x="73234" y="928088"/>
                  </a:lnTo>
                  <a:lnTo>
                    <a:pt x="72834" y="928173"/>
                  </a:lnTo>
                  <a:lnTo>
                    <a:pt x="54904" y="939011"/>
                  </a:lnTo>
                  <a:lnTo>
                    <a:pt x="34043" y="955747"/>
                  </a:lnTo>
                  <a:lnTo>
                    <a:pt x="10474" y="876452"/>
                  </a:lnTo>
                  <a:lnTo>
                    <a:pt x="170219" y="864363"/>
                  </a:lnTo>
                  <a:lnTo>
                    <a:pt x="170219" y="478757"/>
                  </a:lnTo>
                  <a:lnTo>
                    <a:pt x="115226" y="489481"/>
                  </a:lnTo>
                  <a:lnTo>
                    <a:pt x="104782" y="493163"/>
                  </a:lnTo>
                  <a:lnTo>
                    <a:pt x="104259" y="493347"/>
                  </a:lnTo>
                  <a:lnTo>
                    <a:pt x="86332" y="506735"/>
                  </a:lnTo>
                  <a:lnTo>
                    <a:pt x="65468" y="526485"/>
                  </a:lnTo>
                  <a:lnTo>
                    <a:pt x="41900" y="449591"/>
                  </a:lnTo>
                  <a:lnTo>
                    <a:pt x="170219" y="42232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7610373" y="1980632"/>
              <a:ext cx="86360" cy="1962785"/>
            </a:xfrm>
            <a:custGeom>
              <a:rect l="l" t="t" r="r" b="b"/>
              <a:pathLst>
                <a:path w="86359" h="1962785">
                  <a:moveTo>
                    <a:pt x="42912" y="1962246"/>
                  </a:moveTo>
                  <a:lnTo>
                    <a:pt x="18932" y="1914284"/>
                  </a:lnTo>
                  <a:lnTo>
                    <a:pt x="8578" y="1871176"/>
                  </a:lnTo>
                  <a:lnTo>
                    <a:pt x="0" y="1759035"/>
                  </a:lnTo>
                  <a:lnTo>
                    <a:pt x="1558" y="1677426"/>
                  </a:lnTo>
                  <a:lnTo>
                    <a:pt x="13883" y="1606339"/>
                  </a:lnTo>
                  <a:lnTo>
                    <a:pt x="33518" y="1570219"/>
                  </a:lnTo>
                  <a:lnTo>
                    <a:pt x="42912" y="1565294"/>
                  </a:lnTo>
                  <a:lnTo>
                    <a:pt x="51861" y="1573016"/>
                  </a:lnTo>
                  <a:lnTo>
                    <a:pt x="70680" y="1617404"/>
                  </a:lnTo>
                  <a:lnTo>
                    <a:pt x="78844" y="1656920"/>
                  </a:lnTo>
                  <a:lnTo>
                    <a:pt x="85826" y="1774262"/>
                  </a:lnTo>
                  <a:lnTo>
                    <a:pt x="82811" y="1851678"/>
                  </a:lnTo>
                  <a:lnTo>
                    <a:pt x="69418" y="1923343"/>
                  </a:lnTo>
                  <a:lnTo>
                    <a:pt x="42912" y="1962246"/>
                  </a:lnTo>
                  <a:close/>
                </a:path>
                <a:path w="86359" h="1962785">
                  <a:moveTo>
                    <a:pt x="44175" y="1402003"/>
                  </a:moveTo>
                  <a:lnTo>
                    <a:pt x="22717" y="871594"/>
                  </a:lnTo>
                  <a:lnTo>
                    <a:pt x="16640" y="610475"/>
                  </a:lnTo>
                  <a:lnTo>
                    <a:pt x="10176" y="304800"/>
                  </a:lnTo>
                  <a:lnTo>
                    <a:pt x="8835" y="214200"/>
                  </a:lnTo>
                  <a:lnTo>
                    <a:pt x="12355" y="101312"/>
                  </a:lnTo>
                  <a:lnTo>
                    <a:pt x="13666" y="85088"/>
                  </a:lnTo>
                  <a:lnTo>
                    <a:pt x="16373" y="69714"/>
                  </a:lnTo>
                  <a:lnTo>
                    <a:pt x="22717" y="42344"/>
                  </a:lnTo>
                  <a:lnTo>
                    <a:pt x="39360" y="11378"/>
                  </a:lnTo>
                  <a:lnTo>
                    <a:pt x="45437" y="0"/>
                  </a:lnTo>
                  <a:lnTo>
                    <a:pt x="68156" y="39535"/>
                  </a:lnTo>
                  <a:lnTo>
                    <a:pt x="75492" y="83393"/>
                  </a:lnTo>
                  <a:lnTo>
                    <a:pt x="78253" y="207579"/>
                  </a:lnTo>
                  <a:lnTo>
                    <a:pt x="76438" y="295839"/>
                  </a:lnTo>
                  <a:lnTo>
                    <a:pt x="70508" y="579039"/>
                  </a:lnTo>
                  <a:lnTo>
                    <a:pt x="64369" y="869605"/>
                  </a:lnTo>
                  <a:lnTo>
                    <a:pt x="44175" y="140200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7610373" y="1980632"/>
              <a:ext cx="86360" cy="1962785"/>
            </a:xfrm>
            <a:custGeom>
              <a:rect l="l" t="t" r="r" b="b"/>
              <a:pathLst>
                <a:path w="86359" h="1962785">
                  <a:moveTo>
                    <a:pt x="70680" y="1617404"/>
                  </a:moveTo>
                  <a:lnTo>
                    <a:pt x="78844" y="1656920"/>
                  </a:lnTo>
                  <a:lnTo>
                    <a:pt x="79909" y="1662960"/>
                  </a:lnTo>
                  <a:lnTo>
                    <a:pt x="82594" y="1690769"/>
                  </a:lnTo>
                  <a:lnTo>
                    <a:pt x="85826" y="1774262"/>
                  </a:lnTo>
                  <a:lnTo>
                    <a:pt x="82811" y="1851678"/>
                  </a:lnTo>
                  <a:lnTo>
                    <a:pt x="79417" y="1882534"/>
                  </a:lnTo>
                  <a:lnTo>
                    <a:pt x="78475" y="1887014"/>
                  </a:lnTo>
                  <a:lnTo>
                    <a:pt x="69418" y="1923343"/>
                  </a:lnTo>
                  <a:lnTo>
                    <a:pt x="50096" y="1952743"/>
                  </a:lnTo>
                  <a:lnTo>
                    <a:pt x="42912" y="1962246"/>
                  </a:lnTo>
                  <a:lnTo>
                    <a:pt x="18932" y="1914284"/>
                  </a:lnTo>
                  <a:lnTo>
                    <a:pt x="10290" y="1879305"/>
                  </a:lnTo>
                  <a:lnTo>
                    <a:pt x="8578" y="1871176"/>
                  </a:lnTo>
                  <a:lnTo>
                    <a:pt x="5053" y="1842278"/>
                  </a:lnTo>
                  <a:lnTo>
                    <a:pt x="0" y="1759035"/>
                  </a:lnTo>
                  <a:lnTo>
                    <a:pt x="1558" y="1677426"/>
                  </a:lnTo>
                  <a:lnTo>
                    <a:pt x="4239" y="1647958"/>
                  </a:lnTo>
                  <a:lnTo>
                    <a:pt x="5577" y="1641134"/>
                  </a:lnTo>
                  <a:lnTo>
                    <a:pt x="13883" y="1606339"/>
                  </a:lnTo>
                  <a:lnTo>
                    <a:pt x="33518" y="1570219"/>
                  </a:lnTo>
                  <a:lnTo>
                    <a:pt x="42912" y="1565294"/>
                  </a:lnTo>
                  <a:lnTo>
                    <a:pt x="51861" y="1573016"/>
                  </a:lnTo>
                  <a:lnTo>
                    <a:pt x="70680" y="1617404"/>
                  </a:lnTo>
                  <a:close/>
                </a:path>
                <a:path w="86359" h="1962785">
                  <a:moveTo>
                    <a:pt x="78253" y="207579"/>
                  </a:moveTo>
                  <a:lnTo>
                    <a:pt x="77954" y="222108"/>
                  </a:lnTo>
                  <a:lnTo>
                    <a:pt x="76438" y="295839"/>
                  </a:lnTo>
                  <a:lnTo>
                    <a:pt x="70508" y="579039"/>
                  </a:lnTo>
                  <a:lnTo>
                    <a:pt x="64369" y="869605"/>
                  </a:lnTo>
                  <a:lnTo>
                    <a:pt x="44410" y="1395844"/>
                  </a:lnTo>
                  <a:lnTo>
                    <a:pt x="44175" y="1402003"/>
                  </a:lnTo>
                  <a:lnTo>
                    <a:pt x="22717" y="871594"/>
                  </a:lnTo>
                  <a:lnTo>
                    <a:pt x="16640" y="610475"/>
                  </a:lnTo>
                  <a:lnTo>
                    <a:pt x="10176" y="304800"/>
                  </a:lnTo>
                  <a:lnTo>
                    <a:pt x="9061" y="229511"/>
                  </a:lnTo>
                  <a:lnTo>
                    <a:pt x="8835" y="214200"/>
                  </a:lnTo>
                  <a:lnTo>
                    <a:pt x="12355" y="101312"/>
                  </a:lnTo>
                  <a:lnTo>
                    <a:pt x="13666" y="85088"/>
                  </a:lnTo>
                  <a:lnTo>
                    <a:pt x="16373" y="69714"/>
                  </a:lnTo>
                  <a:lnTo>
                    <a:pt x="22717" y="42344"/>
                  </a:lnTo>
                  <a:lnTo>
                    <a:pt x="39360" y="11378"/>
                  </a:lnTo>
                  <a:lnTo>
                    <a:pt x="45437" y="0"/>
                  </a:lnTo>
                  <a:lnTo>
                    <a:pt x="47220" y="1139"/>
                  </a:lnTo>
                  <a:lnTo>
                    <a:pt x="68156" y="39535"/>
                  </a:lnTo>
                  <a:lnTo>
                    <a:pt x="73612" y="69846"/>
                  </a:lnTo>
                  <a:lnTo>
                    <a:pt x="75492" y="83393"/>
                  </a:lnTo>
                  <a:lnTo>
                    <a:pt x="76342" y="97541"/>
                  </a:lnTo>
                  <a:lnTo>
                    <a:pt x="78253" y="20757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7" name="object 37"/>
          <p:cNvSpPr txBox="1"/>
          <p:nvPr/>
        </p:nvSpPr>
        <p:spPr>
          <a:xfrm>
            <a:off x="4422140" y="5112437"/>
            <a:ext cx="3802379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FF3300"/>
                </a:solidFill>
                <a:latin typeface="Tahoma"/>
                <a:cs typeface="Tahoma"/>
              </a:rPr>
              <a:t>---</a:t>
            </a:r>
            <a:r>
              <a:rPr sz="3200" b="1" spc="-10">
                <a:solidFill>
                  <a:srgbClr val="FF3300"/>
                </a:solidFill>
                <a:latin typeface="Microsoft JhengHei"/>
                <a:cs typeface="Microsoft JhengHei"/>
              </a:rPr>
              <a:t>五年级组主题队会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8" name="object 3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>
                <a:solidFill>
                  <a:srgbClr val="000000"/>
                </a:solidFill>
                <a:latin typeface="Comic Sans MS"/>
                <a:cs typeface="Comic Sans MS"/>
              </a:rPr>
              <a:t>1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0637" y="12700"/>
            <a:ext cx="8896350" cy="6780530"/>
            <a:chOff x="20637" y="12700"/>
            <a:chExt cx="8896350" cy="6780530"/>
          </a:xfrm>
        </p:grpSpPr>
        <p:sp>
          <p:nvSpPr>
            <p:cNvPr id="3" name="object 3"/>
            <p:cNvSpPr/>
            <p:nvPr/>
          </p:nvSpPr>
          <p:spPr>
            <a:xfrm>
              <a:off x="20637" y="12700"/>
              <a:ext cx="8896350" cy="6780530"/>
            </a:xfrm>
            <a:custGeom>
              <a:rect l="l" t="t" r="r" b="b"/>
              <a:pathLst>
                <a:path w="8896350" h="6780530">
                  <a:moveTo>
                    <a:pt x="4842204" y="6780210"/>
                  </a:moveTo>
                  <a:lnTo>
                    <a:pt x="0" y="1826666"/>
                  </a:lnTo>
                  <a:lnTo>
                    <a:pt x="6299999" y="0"/>
                  </a:lnTo>
                  <a:lnTo>
                    <a:pt x="8896349" y="2107692"/>
                  </a:lnTo>
                  <a:lnTo>
                    <a:pt x="4842204" y="6780210"/>
                  </a:lnTo>
                  <a:close/>
                </a:path>
              </a:pathLst>
            </a:custGeom>
            <a:solidFill>
              <a:srgbClr val="FFE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80987" y="280987"/>
              <a:ext cx="3571875" cy="1622425"/>
            </a:xfrm>
            <a:custGeom>
              <a:rect l="l" t="t" r="r" b="b"/>
              <a:pathLst>
                <a:path w="3571875" h="1622425">
                  <a:moveTo>
                    <a:pt x="2564192" y="1602731"/>
                  </a:moveTo>
                  <a:lnTo>
                    <a:pt x="125960" y="607392"/>
                  </a:lnTo>
                  <a:lnTo>
                    <a:pt x="0" y="325248"/>
                  </a:lnTo>
                  <a:lnTo>
                    <a:pt x="103467" y="78373"/>
                  </a:lnTo>
                  <a:lnTo>
                    <a:pt x="319399" y="0"/>
                  </a:lnTo>
                  <a:lnTo>
                    <a:pt x="2501212" y="822918"/>
                  </a:lnTo>
                  <a:lnTo>
                    <a:pt x="3193993" y="1246133"/>
                  </a:lnTo>
                  <a:lnTo>
                    <a:pt x="3562059" y="1540032"/>
                  </a:lnTo>
                  <a:lnTo>
                    <a:pt x="3099523" y="1540032"/>
                  </a:lnTo>
                  <a:lnTo>
                    <a:pt x="2564192" y="1602731"/>
                  </a:lnTo>
                  <a:close/>
                </a:path>
                <a:path w="3571875" h="1622425">
                  <a:moveTo>
                    <a:pt x="3531387" y="1622324"/>
                  </a:moveTo>
                  <a:lnTo>
                    <a:pt x="3099523" y="1540032"/>
                  </a:lnTo>
                  <a:lnTo>
                    <a:pt x="3562059" y="1540032"/>
                  </a:lnTo>
                  <a:lnTo>
                    <a:pt x="3571875" y="1547870"/>
                  </a:lnTo>
                  <a:lnTo>
                    <a:pt x="3531387" y="1622324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3524" y="414337"/>
              <a:ext cx="3562350" cy="1598930"/>
            </a:xfrm>
            <a:custGeom>
              <a:rect l="l" t="t" r="r" b="b"/>
              <a:pathLst>
                <a:path w="3562350" h="1598930">
                  <a:moveTo>
                    <a:pt x="2571809" y="1579140"/>
                  </a:moveTo>
                  <a:lnTo>
                    <a:pt x="94337" y="580251"/>
                  </a:lnTo>
                  <a:lnTo>
                    <a:pt x="0" y="292072"/>
                  </a:lnTo>
                  <a:lnTo>
                    <a:pt x="103321" y="62308"/>
                  </a:lnTo>
                  <a:lnTo>
                    <a:pt x="307718" y="0"/>
                  </a:lnTo>
                  <a:lnTo>
                    <a:pt x="2989588" y="1010572"/>
                  </a:lnTo>
                  <a:lnTo>
                    <a:pt x="3207462" y="1242283"/>
                  </a:lnTo>
                  <a:lnTo>
                    <a:pt x="3550827" y="1532409"/>
                  </a:lnTo>
                  <a:lnTo>
                    <a:pt x="3032264" y="1532409"/>
                  </a:lnTo>
                  <a:lnTo>
                    <a:pt x="2571809" y="1579140"/>
                  </a:lnTo>
                  <a:close/>
                </a:path>
                <a:path w="3562350" h="1598930">
                  <a:moveTo>
                    <a:pt x="3515181" y="1598612"/>
                  </a:moveTo>
                  <a:lnTo>
                    <a:pt x="3032264" y="1532409"/>
                  </a:lnTo>
                  <a:lnTo>
                    <a:pt x="3550827" y="1532409"/>
                  </a:lnTo>
                  <a:lnTo>
                    <a:pt x="3562350" y="1542145"/>
                  </a:lnTo>
                  <a:lnTo>
                    <a:pt x="3515181" y="159861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52474" y="546099"/>
              <a:ext cx="2362200" cy="1459230"/>
            </a:xfrm>
            <a:custGeom>
              <a:rect l="l" t="t" r="r" b="b"/>
              <a:pathLst>
                <a:path w="2362200" h="1459230">
                  <a:moveTo>
                    <a:pt x="2076213" y="1458912"/>
                  </a:moveTo>
                  <a:lnTo>
                    <a:pt x="0" y="634734"/>
                  </a:lnTo>
                  <a:lnTo>
                    <a:pt x="0" y="248034"/>
                  </a:lnTo>
                  <a:lnTo>
                    <a:pt x="175644" y="0"/>
                  </a:lnTo>
                  <a:lnTo>
                    <a:pt x="2362200" y="824178"/>
                  </a:lnTo>
                  <a:lnTo>
                    <a:pt x="2114495" y="1042917"/>
                  </a:lnTo>
                  <a:lnTo>
                    <a:pt x="2076213" y="1458912"/>
                  </a:lnTo>
                  <a:close/>
                </a:path>
              </a:pathLst>
            </a:custGeom>
            <a:solidFill>
              <a:srgbClr val="FFB8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249" y="234962"/>
              <a:ext cx="3787775" cy="1716405"/>
            </a:xfrm>
            <a:custGeom>
              <a:rect l="l" t="t" r="r" b="b"/>
              <a:pathLst>
                <a:path w="3787775" h="1716405">
                  <a:moveTo>
                    <a:pt x="2244725" y="1053236"/>
                  </a:moveTo>
                  <a:lnTo>
                    <a:pt x="2031619" y="850201"/>
                  </a:lnTo>
                  <a:lnTo>
                    <a:pt x="1529130" y="649135"/>
                  </a:lnTo>
                  <a:lnTo>
                    <a:pt x="1147762" y="615937"/>
                  </a:lnTo>
                  <a:lnTo>
                    <a:pt x="1179169" y="682320"/>
                  </a:lnTo>
                  <a:lnTo>
                    <a:pt x="1506689" y="744791"/>
                  </a:lnTo>
                  <a:lnTo>
                    <a:pt x="1874596" y="883399"/>
                  </a:lnTo>
                  <a:lnTo>
                    <a:pt x="2134806" y="1090333"/>
                  </a:lnTo>
                  <a:lnTo>
                    <a:pt x="1879079" y="1064945"/>
                  </a:lnTo>
                  <a:lnTo>
                    <a:pt x="1459585" y="900963"/>
                  </a:lnTo>
                  <a:lnTo>
                    <a:pt x="1259928" y="772121"/>
                  </a:lnTo>
                  <a:lnTo>
                    <a:pt x="1387805" y="934148"/>
                  </a:lnTo>
                  <a:lnTo>
                    <a:pt x="1757934" y="1143038"/>
                  </a:lnTo>
                  <a:lnTo>
                    <a:pt x="2193137" y="1193787"/>
                  </a:lnTo>
                  <a:lnTo>
                    <a:pt x="2231110" y="1090333"/>
                  </a:lnTo>
                  <a:lnTo>
                    <a:pt x="2244725" y="1053236"/>
                  </a:lnTo>
                  <a:close/>
                </a:path>
                <a:path w="3787775" h="1716405">
                  <a:moveTo>
                    <a:pt x="3787775" y="1575676"/>
                  </a:moveTo>
                  <a:lnTo>
                    <a:pt x="3549358" y="1412125"/>
                  </a:lnTo>
                  <a:lnTo>
                    <a:pt x="3549358" y="1579575"/>
                  </a:lnTo>
                  <a:lnTo>
                    <a:pt x="3178225" y="1534718"/>
                  </a:lnTo>
                  <a:lnTo>
                    <a:pt x="3176524" y="1534934"/>
                  </a:lnTo>
                  <a:lnTo>
                    <a:pt x="3218777" y="1412722"/>
                  </a:lnTo>
                  <a:lnTo>
                    <a:pt x="3286810" y="1340497"/>
                  </a:lnTo>
                  <a:lnTo>
                    <a:pt x="3549358" y="1579575"/>
                  </a:lnTo>
                  <a:lnTo>
                    <a:pt x="3549358" y="1412125"/>
                  </a:lnTo>
                  <a:lnTo>
                    <a:pt x="3378416" y="1294853"/>
                  </a:lnTo>
                  <a:lnTo>
                    <a:pt x="3211969" y="998448"/>
                  </a:lnTo>
                  <a:lnTo>
                    <a:pt x="3079254" y="1027696"/>
                  </a:lnTo>
                  <a:lnTo>
                    <a:pt x="3217303" y="1261948"/>
                  </a:lnTo>
                  <a:lnTo>
                    <a:pt x="3077426" y="1377378"/>
                  </a:lnTo>
                  <a:lnTo>
                    <a:pt x="3001086" y="1556105"/>
                  </a:lnTo>
                  <a:lnTo>
                    <a:pt x="2741866" y="1587373"/>
                  </a:lnTo>
                  <a:lnTo>
                    <a:pt x="2753220" y="1542516"/>
                  </a:lnTo>
                  <a:lnTo>
                    <a:pt x="2822841" y="1267561"/>
                  </a:lnTo>
                  <a:lnTo>
                    <a:pt x="3009531" y="1049147"/>
                  </a:lnTo>
                  <a:lnTo>
                    <a:pt x="2791358" y="1076452"/>
                  </a:lnTo>
                  <a:lnTo>
                    <a:pt x="2620403" y="1283157"/>
                  </a:lnTo>
                  <a:lnTo>
                    <a:pt x="2561933" y="1542516"/>
                  </a:lnTo>
                  <a:lnTo>
                    <a:pt x="661136" y="774433"/>
                  </a:lnTo>
                  <a:lnTo>
                    <a:pt x="625208" y="462711"/>
                  </a:lnTo>
                  <a:lnTo>
                    <a:pt x="780440" y="244297"/>
                  </a:lnTo>
                  <a:lnTo>
                    <a:pt x="2739212" y="990587"/>
                  </a:lnTo>
                  <a:lnTo>
                    <a:pt x="2995612" y="971092"/>
                  </a:lnTo>
                  <a:lnTo>
                    <a:pt x="673011" y="66141"/>
                  </a:lnTo>
                  <a:lnTo>
                    <a:pt x="673011" y="203365"/>
                  </a:lnTo>
                  <a:lnTo>
                    <a:pt x="496824" y="369455"/>
                  </a:lnTo>
                  <a:lnTo>
                    <a:pt x="454025" y="610374"/>
                  </a:lnTo>
                  <a:lnTo>
                    <a:pt x="498868" y="708863"/>
                  </a:lnTo>
                  <a:lnTo>
                    <a:pt x="240677" y="604520"/>
                  </a:lnTo>
                  <a:lnTo>
                    <a:pt x="179946" y="419265"/>
                  </a:lnTo>
                  <a:lnTo>
                    <a:pt x="231686" y="185254"/>
                  </a:lnTo>
                  <a:lnTo>
                    <a:pt x="367652" y="87020"/>
                  </a:lnTo>
                  <a:lnTo>
                    <a:pt x="673011" y="203365"/>
                  </a:lnTo>
                  <a:lnTo>
                    <a:pt x="673011" y="66141"/>
                  </a:lnTo>
                  <a:lnTo>
                    <a:pt x="544017" y="15875"/>
                  </a:lnTo>
                  <a:lnTo>
                    <a:pt x="428815" y="42837"/>
                  </a:lnTo>
                  <a:lnTo>
                    <a:pt x="488099" y="0"/>
                  </a:lnTo>
                  <a:lnTo>
                    <a:pt x="350888" y="0"/>
                  </a:lnTo>
                  <a:lnTo>
                    <a:pt x="141706" y="101396"/>
                  </a:lnTo>
                  <a:lnTo>
                    <a:pt x="0" y="405612"/>
                  </a:lnTo>
                  <a:lnTo>
                    <a:pt x="150710" y="698131"/>
                  </a:lnTo>
                  <a:lnTo>
                    <a:pt x="2658643" y="1690725"/>
                  </a:lnTo>
                  <a:lnTo>
                    <a:pt x="3198469" y="1628330"/>
                  </a:lnTo>
                  <a:lnTo>
                    <a:pt x="3634829" y="1716087"/>
                  </a:lnTo>
                  <a:lnTo>
                    <a:pt x="3730421" y="1628330"/>
                  </a:lnTo>
                  <a:lnTo>
                    <a:pt x="3775037" y="1587373"/>
                  </a:lnTo>
                  <a:lnTo>
                    <a:pt x="3783533" y="1579575"/>
                  </a:lnTo>
                  <a:lnTo>
                    <a:pt x="3787775" y="157567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834553" y="4530474"/>
              <a:ext cx="885190" cy="673735"/>
            </a:xfrm>
            <a:custGeom>
              <a:rect l="l" t="t" r="r" b="b"/>
              <a:pathLst>
                <a:path w="885190" h="673735">
                  <a:moveTo>
                    <a:pt x="148096" y="426016"/>
                  </a:moveTo>
                  <a:lnTo>
                    <a:pt x="752535" y="0"/>
                  </a:lnTo>
                  <a:lnTo>
                    <a:pt x="840129" y="13222"/>
                  </a:lnTo>
                  <a:lnTo>
                    <a:pt x="885111" y="75448"/>
                  </a:lnTo>
                  <a:lnTo>
                    <a:pt x="872264" y="138604"/>
                  </a:lnTo>
                  <a:lnTo>
                    <a:pt x="347940" y="530163"/>
                  </a:lnTo>
                  <a:lnTo>
                    <a:pt x="141897" y="629768"/>
                  </a:lnTo>
                  <a:lnTo>
                    <a:pt x="15559" y="672144"/>
                  </a:lnTo>
                  <a:lnTo>
                    <a:pt x="84093" y="562495"/>
                  </a:lnTo>
                  <a:lnTo>
                    <a:pt x="148096" y="426016"/>
                  </a:lnTo>
                  <a:close/>
                </a:path>
                <a:path w="885190" h="673735">
                  <a:moveTo>
                    <a:pt x="0" y="652307"/>
                  </a:moveTo>
                  <a:lnTo>
                    <a:pt x="84093" y="562495"/>
                  </a:lnTo>
                  <a:lnTo>
                    <a:pt x="15559" y="672144"/>
                  </a:lnTo>
                  <a:lnTo>
                    <a:pt x="12190" y="673274"/>
                  </a:lnTo>
                  <a:lnTo>
                    <a:pt x="0" y="652307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7813327" y="4504211"/>
              <a:ext cx="880744" cy="675005"/>
            </a:xfrm>
            <a:custGeom>
              <a:rect l="l" t="t" r="r" b="b"/>
              <a:pathLst>
                <a:path w="880744" h="675004">
                  <a:moveTo>
                    <a:pt x="144462" y="434537"/>
                  </a:moveTo>
                  <a:lnTo>
                    <a:pt x="755294" y="0"/>
                  </a:lnTo>
                  <a:lnTo>
                    <a:pt x="839640" y="21634"/>
                  </a:lnTo>
                  <a:lnTo>
                    <a:pt x="880449" y="81186"/>
                  </a:lnTo>
                  <a:lnTo>
                    <a:pt x="865395" y="139125"/>
                  </a:lnTo>
                  <a:lnTo>
                    <a:pt x="221440" y="620309"/>
                  </a:lnTo>
                  <a:lnTo>
                    <a:pt x="132588" y="636564"/>
                  </a:lnTo>
                  <a:lnTo>
                    <a:pt x="10888" y="673636"/>
                  </a:lnTo>
                  <a:lnTo>
                    <a:pt x="87684" y="550769"/>
                  </a:lnTo>
                  <a:lnTo>
                    <a:pt x="144462" y="434537"/>
                  </a:lnTo>
                  <a:close/>
                </a:path>
                <a:path w="880744" h="675004">
                  <a:moveTo>
                    <a:pt x="0" y="655085"/>
                  </a:moveTo>
                  <a:lnTo>
                    <a:pt x="87684" y="550769"/>
                  </a:lnTo>
                  <a:lnTo>
                    <a:pt x="10888" y="673636"/>
                  </a:lnTo>
                  <a:lnTo>
                    <a:pt x="6804" y="674880"/>
                  </a:lnTo>
                  <a:lnTo>
                    <a:pt x="0" y="655085"/>
                  </a:lnTo>
                  <a:close/>
                </a:path>
              </a:pathLst>
            </a:custGeom>
            <a:solidFill>
              <a:srgbClr val="703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956695" y="4567615"/>
              <a:ext cx="638810" cy="531495"/>
            </a:xfrm>
            <a:custGeom>
              <a:rect l="l" t="t" r="r" b="b"/>
              <a:pathLst>
                <a:path w="638809" h="531495">
                  <a:moveTo>
                    <a:pt x="0" y="366247"/>
                  </a:moveTo>
                  <a:lnTo>
                    <a:pt x="509178" y="0"/>
                  </a:lnTo>
                  <a:lnTo>
                    <a:pt x="603734" y="59101"/>
                  </a:lnTo>
                  <a:lnTo>
                    <a:pt x="638358" y="138649"/>
                  </a:lnTo>
                  <a:lnTo>
                    <a:pt x="112830" y="531056"/>
                  </a:lnTo>
                  <a:lnTo>
                    <a:pt x="96047" y="438901"/>
                  </a:lnTo>
                  <a:lnTo>
                    <a:pt x="0" y="366247"/>
                  </a:lnTo>
                  <a:close/>
                </a:path>
              </a:pathLst>
            </a:custGeom>
            <a:solidFill>
              <a:srgbClr val="FFB8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927151" y="5047167"/>
              <a:ext cx="66017" cy="122739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7820266" y="4509401"/>
              <a:ext cx="911860" cy="728980"/>
            </a:xfrm>
            <a:custGeom>
              <a:rect l="l" t="t" r="r" b="b"/>
              <a:pathLst>
                <a:path w="911859" h="728979">
                  <a:moveTo>
                    <a:pt x="911479" y="88849"/>
                  </a:moveTo>
                  <a:lnTo>
                    <a:pt x="858253" y="8877"/>
                  </a:lnTo>
                  <a:lnTo>
                    <a:pt x="764565" y="0"/>
                  </a:lnTo>
                  <a:lnTo>
                    <a:pt x="150812" y="443153"/>
                  </a:lnTo>
                  <a:lnTo>
                    <a:pt x="86055" y="580631"/>
                  </a:lnTo>
                  <a:lnTo>
                    <a:pt x="0" y="670687"/>
                  </a:lnTo>
                  <a:lnTo>
                    <a:pt x="7239" y="706729"/>
                  </a:lnTo>
                  <a:lnTo>
                    <a:pt x="10617" y="723557"/>
                  </a:lnTo>
                  <a:lnTo>
                    <a:pt x="11264" y="726757"/>
                  </a:lnTo>
                  <a:lnTo>
                    <a:pt x="11582" y="728357"/>
                  </a:lnTo>
                  <a:lnTo>
                    <a:pt x="140754" y="674141"/>
                  </a:lnTo>
                  <a:lnTo>
                    <a:pt x="237718" y="679881"/>
                  </a:lnTo>
                  <a:lnTo>
                    <a:pt x="250253" y="643953"/>
                  </a:lnTo>
                  <a:lnTo>
                    <a:pt x="161747" y="640549"/>
                  </a:lnTo>
                  <a:lnTo>
                    <a:pt x="45961" y="671245"/>
                  </a:lnTo>
                  <a:lnTo>
                    <a:pt x="111887" y="590105"/>
                  </a:lnTo>
                  <a:lnTo>
                    <a:pt x="163703" y="478637"/>
                  </a:lnTo>
                  <a:lnTo>
                    <a:pt x="172961" y="488162"/>
                  </a:lnTo>
                  <a:lnTo>
                    <a:pt x="229730" y="546595"/>
                  </a:lnTo>
                  <a:lnTo>
                    <a:pt x="255346" y="624154"/>
                  </a:lnTo>
                  <a:lnTo>
                    <a:pt x="281012" y="568274"/>
                  </a:lnTo>
                  <a:lnTo>
                    <a:pt x="255917" y="496227"/>
                  </a:lnTo>
                  <a:lnTo>
                    <a:pt x="201307" y="442823"/>
                  </a:lnTo>
                  <a:lnTo>
                    <a:pt x="774065" y="35598"/>
                  </a:lnTo>
                  <a:lnTo>
                    <a:pt x="828268" y="49441"/>
                  </a:lnTo>
                  <a:lnTo>
                    <a:pt x="877684" y="97396"/>
                  </a:lnTo>
                  <a:lnTo>
                    <a:pt x="881608" y="146011"/>
                  </a:lnTo>
                  <a:lnTo>
                    <a:pt x="311315" y="570826"/>
                  </a:lnTo>
                  <a:lnTo>
                    <a:pt x="278003" y="634657"/>
                  </a:lnTo>
                  <a:lnTo>
                    <a:pt x="873963" y="197777"/>
                  </a:lnTo>
                  <a:lnTo>
                    <a:pt x="883500" y="169316"/>
                  </a:lnTo>
                  <a:lnTo>
                    <a:pt x="884885" y="186423"/>
                  </a:lnTo>
                  <a:lnTo>
                    <a:pt x="905217" y="153898"/>
                  </a:lnTo>
                  <a:lnTo>
                    <a:pt x="911479" y="8884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479706" y="4587805"/>
              <a:ext cx="151560" cy="155341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8163035" y="4756282"/>
              <a:ext cx="295275" cy="196215"/>
            </a:xfrm>
            <a:custGeom>
              <a:rect l="l" t="t" r="r" b="b"/>
              <a:pathLst>
                <a:path w="295275" h="196214">
                  <a:moveTo>
                    <a:pt x="19445" y="187362"/>
                  </a:moveTo>
                  <a:lnTo>
                    <a:pt x="33702" y="164553"/>
                  </a:lnTo>
                  <a:lnTo>
                    <a:pt x="122360" y="134257"/>
                  </a:lnTo>
                  <a:lnTo>
                    <a:pt x="210404" y="68111"/>
                  </a:lnTo>
                  <a:lnTo>
                    <a:pt x="274025" y="0"/>
                  </a:lnTo>
                  <a:lnTo>
                    <a:pt x="294755" y="2613"/>
                  </a:lnTo>
                  <a:lnTo>
                    <a:pt x="230260" y="87910"/>
                  </a:lnTo>
                  <a:lnTo>
                    <a:pt x="107155" y="176474"/>
                  </a:lnTo>
                  <a:lnTo>
                    <a:pt x="26416" y="196204"/>
                  </a:lnTo>
                  <a:lnTo>
                    <a:pt x="19445" y="187362"/>
                  </a:lnTo>
                  <a:close/>
                </a:path>
                <a:path w="295275" h="196214">
                  <a:moveTo>
                    <a:pt x="0" y="162699"/>
                  </a:moveTo>
                  <a:lnTo>
                    <a:pt x="76723" y="67310"/>
                  </a:lnTo>
                  <a:lnTo>
                    <a:pt x="182126" y="11275"/>
                  </a:lnTo>
                  <a:lnTo>
                    <a:pt x="240312" y="5528"/>
                  </a:lnTo>
                  <a:lnTo>
                    <a:pt x="179540" y="33303"/>
                  </a:lnTo>
                  <a:lnTo>
                    <a:pt x="77709" y="107826"/>
                  </a:lnTo>
                  <a:lnTo>
                    <a:pt x="33702" y="164553"/>
                  </a:lnTo>
                  <a:lnTo>
                    <a:pt x="19445" y="187362"/>
                  </a:lnTo>
                  <a:lnTo>
                    <a:pt x="0" y="16269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901699" y="5054600"/>
              <a:ext cx="6807200" cy="723900"/>
            </a:xfrm>
            <a:custGeom>
              <a:rect l="l" t="t" r="r" b="b"/>
              <a:pathLst>
                <a:path w="6807200" h="723900">
                  <a:moveTo>
                    <a:pt x="0" y="0"/>
                  </a:moveTo>
                  <a:lnTo>
                    <a:pt x="55112" y="18784"/>
                  </a:lnTo>
                  <a:lnTo>
                    <a:pt x="123349" y="43994"/>
                  </a:lnTo>
                  <a:lnTo>
                    <a:pt x="161851" y="58633"/>
                  </a:lnTo>
                  <a:lnTo>
                    <a:pt x="202990" y="74427"/>
                  </a:lnTo>
                  <a:lnTo>
                    <a:pt x="246551" y="91226"/>
                  </a:lnTo>
                  <a:lnTo>
                    <a:pt x="292318" y="108878"/>
                  </a:lnTo>
                  <a:lnTo>
                    <a:pt x="340077" y="127235"/>
                  </a:lnTo>
                  <a:lnTo>
                    <a:pt x="389613" y="146144"/>
                  </a:lnTo>
                  <a:lnTo>
                    <a:pt x="440711" y="165456"/>
                  </a:lnTo>
                  <a:lnTo>
                    <a:pt x="493157" y="185021"/>
                  </a:lnTo>
                  <a:lnTo>
                    <a:pt x="546734" y="204687"/>
                  </a:lnTo>
                  <a:lnTo>
                    <a:pt x="601230" y="224304"/>
                  </a:lnTo>
                  <a:lnTo>
                    <a:pt x="656427" y="243721"/>
                  </a:lnTo>
                  <a:lnTo>
                    <a:pt x="712113" y="262789"/>
                  </a:lnTo>
                  <a:lnTo>
                    <a:pt x="768072" y="281356"/>
                  </a:lnTo>
                  <a:lnTo>
                    <a:pt x="824088" y="299273"/>
                  </a:lnTo>
                  <a:lnTo>
                    <a:pt x="879948" y="316388"/>
                  </a:lnTo>
                  <a:lnTo>
                    <a:pt x="935436" y="332551"/>
                  </a:lnTo>
                  <a:lnTo>
                    <a:pt x="990338" y="347612"/>
                  </a:lnTo>
                  <a:lnTo>
                    <a:pt x="1044439" y="361420"/>
                  </a:lnTo>
                  <a:lnTo>
                    <a:pt x="1097523" y="373825"/>
                  </a:lnTo>
                  <a:lnTo>
                    <a:pt x="1149376" y="384676"/>
                  </a:lnTo>
                  <a:lnTo>
                    <a:pt x="1199783" y="393822"/>
                  </a:lnTo>
                  <a:lnTo>
                    <a:pt x="1248529" y="401114"/>
                  </a:lnTo>
                  <a:lnTo>
                    <a:pt x="1295400" y="406400"/>
                  </a:lnTo>
                  <a:lnTo>
                    <a:pt x="1347393" y="409715"/>
                  </a:lnTo>
                  <a:lnTo>
                    <a:pt x="1400100" y="410299"/>
                  </a:lnTo>
                  <a:lnTo>
                    <a:pt x="1453390" y="408397"/>
                  </a:lnTo>
                  <a:lnTo>
                    <a:pt x="1507132" y="404254"/>
                  </a:lnTo>
                  <a:lnTo>
                    <a:pt x="1561197" y="398116"/>
                  </a:lnTo>
                  <a:lnTo>
                    <a:pt x="1615454" y="390227"/>
                  </a:lnTo>
                  <a:lnTo>
                    <a:pt x="1669774" y="380834"/>
                  </a:lnTo>
                  <a:lnTo>
                    <a:pt x="1724025" y="370181"/>
                  </a:lnTo>
                  <a:lnTo>
                    <a:pt x="1778077" y="358514"/>
                  </a:lnTo>
                  <a:lnTo>
                    <a:pt x="1831801" y="346078"/>
                  </a:lnTo>
                  <a:lnTo>
                    <a:pt x="1885066" y="333119"/>
                  </a:lnTo>
                  <a:lnTo>
                    <a:pt x="1937742" y="319881"/>
                  </a:lnTo>
                  <a:lnTo>
                    <a:pt x="1989698" y="306610"/>
                  </a:lnTo>
                  <a:lnTo>
                    <a:pt x="2040805" y="293551"/>
                  </a:lnTo>
                  <a:lnTo>
                    <a:pt x="2090932" y="280950"/>
                  </a:lnTo>
                  <a:lnTo>
                    <a:pt x="2139950" y="269051"/>
                  </a:lnTo>
                  <a:lnTo>
                    <a:pt x="2187726" y="258101"/>
                  </a:lnTo>
                  <a:lnTo>
                    <a:pt x="2234133" y="248344"/>
                  </a:lnTo>
                  <a:lnTo>
                    <a:pt x="2279039" y="240026"/>
                  </a:lnTo>
                  <a:lnTo>
                    <a:pt x="2322314" y="233391"/>
                  </a:lnTo>
                  <a:lnTo>
                    <a:pt x="2363827" y="228686"/>
                  </a:lnTo>
                  <a:lnTo>
                    <a:pt x="2403450" y="226156"/>
                  </a:lnTo>
                  <a:lnTo>
                    <a:pt x="2441051" y="226045"/>
                  </a:lnTo>
                  <a:lnTo>
                    <a:pt x="2476500" y="228600"/>
                  </a:lnTo>
                  <a:lnTo>
                    <a:pt x="2524751" y="237950"/>
                  </a:lnTo>
                  <a:lnTo>
                    <a:pt x="2567012" y="253476"/>
                  </a:lnTo>
                  <a:lnTo>
                    <a:pt x="2604027" y="274242"/>
                  </a:lnTo>
                  <a:lnTo>
                    <a:pt x="2636539" y="299318"/>
                  </a:lnTo>
                  <a:lnTo>
                    <a:pt x="2665294" y="327770"/>
                  </a:lnTo>
                  <a:lnTo>
                    <a:pt x="2691035" y="358666"/>
                  </a:lnTo>
                  <a:lnTo>
                    <a:pt x="2714507" y="391074"/>
                  </a:lnTo>
                  <a:lnTo>
                    <a:pt x="2736453" y="424061"/>
                  </a:lnTo>
                  <a:lnTo>
                    <a:pt x="2757617" y="456694"/>
                  </a:lnTo>
                  <a:lnTo>
                    <a:pt x="2778745" y="488041"/>
                  </a:lnTo>
                  <a:lnTo>
                    <a:pt x="2823864" y="543148"/>
                  </a:lnTo>
                  <a:lnTo>
                    <a:pt x="2877765" y="581921"/>
                  </a:lnTo>
                  <a:lnTo>
                    <a:pt x="2946400" y="596900"/>
                  </a:lnTo>
                  <a:lnTo>
                    <a:pt x="3003837" y="587701"/>
                  </a:lnTo>
                  <a:lnTo>
                    <a:pt x="3058724" y="561886"/>
                  </a:lnTo>
                  <a:lnTo>
                    <a:pt x="3113175" y="523486"/>
                  </a:lnTo>
                  <a:lnTo>
                    <a:pt x="3169304" y="476533"/>
                  </a:lnTo>
                  <a:lnTo>
                    <a:pt x="3198659" y="451109"/>
                  </a:lnTo>
                  <a:lnTo>
                    <a:pt x="3229227" y="425059"/>
                  </a:lnTo>
                  <a:lnTo>
                    <a:pt x="3261271" y="398886"/>
                  </a:lnTo>
                  <a:lnTo>
                    <a:pt x="3295057" y="373095"/>
                  </a:lnTo>
                  <a:lnTo>
                    <a:pt x="3330848" y="348189"/>
                  </a:lnTo>
                  <a:lnTo>
                    <a:pt x="3368910" y="324673"/>
                  </a:lnTo>
                  <a:lnTo>
                    <a:pt x="3409505" y="303050"/>
                  </a:lnTo>
                  <a:lnTo>
                    <a:pt x="3452899" y="283825"/>
                  </a:lnTo>
                  <a:lnTo>
                    <a:pt x="3499356" y="267501"/>
                  </a:lnTo>
                  <a:lnTo>
                    <a:pt x="3549140" y="254583"/>
                  </a:lnTo>
                  <a:lnTo>
                    <a:pt x="3602516" y="245574"/>
                  </a:lnTo>
                  <a:lnTo>
                    <a:pt x="3659748" y="240978"/>
                  </a:lnTo>
                  <a:lnTo>
                    <a:pt x="3721100" y="241300"/>
                  </a:lnTo>
                  <a:lnTo>
                    <a:pt x="3793219" y="247870"/>
                  </a:lnTo>
                  <a:lnTo>
                    <a:pt x="3831943" y="253563"/>
                  </a:lnTo>
                  <a:lnTo>
                    <a:pt x="3872319" y="260737"/>
                  </a:lnTo>
                  <a:lnTo>
                    <a:pt x="3914258" y="269300"/>
                  </a:lnTo>
                  <a:lnTo>
                    <a:pt x="3957665" y="279158"/>
                  </a:lnTo>
                  <a:lnTo>
                    <a:pt x="4002451" y="290219"/>
                  </a:lnTo>
                  <a:lnTo>
                    <a:pt x="4048522" y="302391"/>
                  </a:lnTo>
                  <a:lnTo>
                    <a:pt x="4095787" y="315579"/>
                  </a:lnTo>
                  <a:lnTo>
                    <a:pt x="4144155" y="329692"/>
                  </a:lnTo>
                  <a:lnTo>
                    <a:pt x="4193532" y="344636"/>
                  </a:lnTo>
                  <a:lnTo>
                    <a:pt x="4243828" y="360319"/>
                  </a:lnTo>
                  <a:lnTo>
                    <a:pt x="4294951" y="376649"/>
                  </a:lnTo>
                  <a:lnTo>
                    <a:pt x="4346809" y="393531"/>
                  </a:lnTo>
                  <a:lnTo>
                    <a:pt x="4399310" y="410874"/>
                  </a:lnTo>
                  <a:lnTo>
                    <a:pt x="4452361" y="428584"/>
                  </a:lnTo>
                  <a:lnTo>
                    <a:pt x="4505872" y="446569"/>
                  </a:lnTo>
                  <a:lnTo>
                    <a:pt x="4559750" y="464736"/>
                  </a:lnTo>
                  <a:lnTo>
                    <a:pt x="4613904" y="482992"/>
                  </a:lnTo>
                  <a:lnTo>
                    <a:pt x="4668242" y="501245"/>
                  </a:lnTo>
                  <a:lnTo>
                    <a:pt x="4722671" y="519401"/>
                  </a:lnTo>
                  <a:lnTo>
                    <a:pt x="4777100" y="537367"/>
                  </a:lnTo>
                  <a:lnTo>
                    <a:pt x="4831438" y="555052"/>
                  </a:lnTo>
                  <a:lnTo>
                    <a:pt x="4885592" y="572361"/>
                  </a:lnTo>
                  <a:lnTo>
                    <a:pt x="4939470" y="589203"/>
                  </a:lnTo>
                  <a:lnTo>
                    <a:pt x="4992981" y="605484"/>
                  </a:lnTo>
                  <a:lnTo>
                    <a:pt x="5046033" y="621112"/>
                  </a:lnTo>
                  <a:lnTo>
                    <a:pt x="5098533" y="635994"/>
                  </a:lnTo>
                  <a:lnTo>
                    <a:pt x="5150391" y="650036"/>
                  </a:lnTo>
                  <a:lnTo>
                    <a:pt x="5201514" y="663147"/>
                  </a:lnTo>
                  <a:lnTo>
                    <a:pt x="5251810" y="675233"/>
                  </a:lnTo>
                  <a:lnTo>
                    <a:pt x="5301188" y="686202"/>
                  </a:lnTo>
                  <a:lnTo>
                    <a:pt x="5349555" y="695961"/>
                  </a:lnTo>
                  <a:lnTo>
                    <a:pt x="5396820" y="704416"/>
                  </a:lnTo>
                  <a:lnTo>
                    <a:pt x="5442892" y="711476"/>
                  </a:lnTo>
                  <a:lnTo>
                    <a:pt x="5487677" y="717047"/>
                  </a:lnTo>
                  <a:lnTo>
                    <a:pt x="5531085" y="721037"/>
                  </a:lnTo>
                  <a:lnTo>
                    <a:pt x="5573023" y="723352"/>
                  </a:lnTo>
                  <a:lnTo>
                    <a:pt x="5613400" y="723900"/>
                  </a:lnTo>
                  <a:lnTo>
                    <a:pt x="5670412" y="721697"/>
                  </a:lnTo>
                  <a:lnTo>
                    <a:pt x="5727098" y="716302"/>
                  </a:lnTo>
                  <a:lnTo>
                    <a:pt x="5783377" y="707942"/>
                  </a:lnTo>
                  <a:lnTo>
                    <a:pt x="5839172" y="696849"/>
                  </a:lnTo>
                  <a:lnTo>
                    <a:pt x="5894403" y="683252"/>
                  </a:lnTo>
                  <a:lnTo>
                    <a:pt x="5948991" y="667381"/>
                  </a:lnTo>
                  <a:lnTo>
                    <a:pt x="6002858" y="649467"/>
                  </a:lnTo>
                  <a:lnTo>
                    <a:pt x="6055924" y="629737"/>
                  </a:lnTo>
                  <a:lnTo>
                    <a:pt x="6108112" y="608424"/>
                  </a:lnTo>
                  <a:lnTo>
                    <a:pt x="6159340" y="585756"/>
                  </a:lnTo>
                  <a:lnTo>
                    <a:pt x="6209532" y="561963"/>
                  </a:lnTo>
                  <a:lnTo>
                    <a:pt x="6258608" y="537276"/>
                  </a:lnTo>
                  <a:lnTo>
                    <a:pt x="6306489" y="511924"/>
                  </a:lnTo>
                  <a:lnTo>
                    <a:pt x="6353097" y="486136"/>
                  </a:lnTo>
                  <a:lnTo>
                    <a:pt x="6398352" y="460144"/>
                  </a:lnTo>
                  <a:lnTo>
                    <a:pt x="6442175" y="434176"/>
                  </a:lnTo>
                  <a:lnTo>
                    <a:pt x="6484488" y="408463"/>
                  </a:lnTo>
                  <a:lnTo>
                    <a:pt x="6525212" y="383234"/>
                  </a:lnTo>
                  <a:lnTo>
                    <a:pt x="6564268" y="358719"/>
                  </a:lnTo>
                  <a:lnTo>
                    <a:pt x="6601577" y="335149"/>
                  </a:lnTo>
                  <a:lnTo>
                    <a:pt x="6637060" y="312752"/>
                  </a:lnTo>
                  <a:lnTo>
                    <a:pt x="6670639" y="291760"/>
                  </a:lnTo>
                  <a:lnTo>
                    <a:pt x="6731766" y="254906"/>
                  </a:lnTo>
                  <a:lnTo>
                    <a:pt x="6784328" y="226425"/>
                  </a:lnTo>
                  <a:lnTo>
                    <a:pt x="6807200" y="215900"/>
                  </a:lnTo>
                </a:path>
              </a:pathLst>
            </a:custGeom>
            <a:ln w="76200">
              <a:solidFill>
                <a:srgbClr val="703D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076699" y="1955800"/>
              <a:ext cx="889000" cy="355600"/>
            </a:xfrm>
            <a:custGeom>
              <a:rect l="l" t="t" r="r" b="b"/>
              <a:pathLst>
                <a:path w="889000" h="355600">
                  <a:moveTo>
                    <a:pt x="0" y="25400"/>
                  </a:moveTo>
                  <a:lnTo>
                    <a:pt x="48579" y="52495"/>
                  </a:lnTo>
                  <a:lnTo>
                    <a:pt x="96977" y="79095"/>
                  </a:lnTo>
                  <a:lnTo>
                    <a:pt x="144918" y="104609"/>
                  </a:lnTo>
                  <a:lnTo>
                    <a:pt x="192125" y="128447"/>
                  </a:lnTo>
                  <a:lnTo>
                    <a:pt x="238323" y="150018"/>
                  </a:lnTo>
                  <a:lnTo>
                    <a:pt x="283235" y="168732"/>
                  </a:lnTo>
                  <a:lnTo>
                    <a:pt x="326585" y="183997"/>
                  </a:lnTo>
                  <a:lnTo>
                    <a:pt x="368096" y="195224"/>
                  </a:lnTo>
                  <a:lnTo>
                    <a:pt x="407493" y="201822"/>
                  </a:lnTo>
                  <a:lnTo>
                    <a:pt x="444500" y="203200"/>
                  </a:lnTo>
                  <a:lnTo>
                    <a:pt x="482547" y="194141"/>
                  </a:lnTo>
                  <a:lnTo>
                    <a:pt x="517577" y="172708"/>
                  </a:lnTo>
                  <a:lnTo>
                    <a:pt x="549980" y="142757"/>
                  </a:lnTo>
                  <a:lnTo>
                    <a:pt x="580149" y="108141"/>
                  </a:lnTo>
                  <a:lnTo>
                    <a:pt x="608476" y="72715"/>
                  </a:lnTo>
                  <a:lnTo>
                    <a:pt x="635352" y="40334"/>
                  </a:lnTo>
                  <a:lnTo>
                    <a:pt x="661170" y="14851"/>
                  </a:lnTo>
                  <a:lnTo>
                    <a:pt x="686322" y="121"/>
                  </a:lnTo>
                  <a:lnTo>
                    <a:pt x="711200" y="0"/>
                  </a:lnTo>
                  <a:lnTo>
                    <a:pt x="766216" y="57571"/>
                  </a:lnTo>
                  <a:lnTo>
                    <a:pt x="792292" y="107351"/>
                  </a:lnTo>
                  <a:lnTo>
                    <a:pt x="816768" y="164107"/>
                  </a:lnTo>
                  <a:lnTo>
                    <a:pt x="839161" y="222575"/>
                  </a:lnTo>
                  <a:lnTo>
                    <a:pt x="858986" y="277490"/>
                  </a:lnTo>
                  <a:lnTo>
                    <a:pt x="875760" y="323586"/>
                  </a:lnTo>
                  <a:lnTo>
                    <a:pt x="889000" y="355600"/>
                  </a:lnTo>
                </a:path>
              </a:pathLst>
            </a:custGeom>
            <a:ln w="1143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805237" y="3094050"/>
              <a:ext cx="2592705" cy="889000"/>
            </a:xfrm>
            <a:custGeom>
              <a:rect l="l" t="t" r="r" b="b"/>
              <a:pathLst>
                <a:path w="2592704" h="889000">
                  <a:moveTo>
                    <a:pt x="688213" y="557047"/>
                  </a:moveTo>
                  <a:lnTo>
                    <a:pt x="606196" y="507453"/>
                  </a:lnTo>
                  <a:lnTo>
                    <a:pt x="608012" y="547636"/>
                  </a:lnTo>
                  <a:lnTo>
                    <a:pt x="609536" y="598309"/>
                  </a:lnTo>
                  <a:lnTo>
                    <a:pt x="609752" y="625729"/>
                  </a:lnTo>
                  <a:lnTo>
                    <a:pt x="609752" y="793610"/>
                  </a:lnTo>
                  <a:lnTo>
                    <a:pt x="363715" y="793610"/>
                  </a:lnTo>
                  <a:lnTo>
                    <a:pt x="363715" y="423506"/>
                  </a:lnTo>
                  <a:lnTo>
                    <a:pt x="574103" y="423506"/>
                  </a:lnTo>
                  <a:lnTo>
                    <a:pt x="574103" y="469290"/>
                  </a:lnTo>
                  <a:lnTo>
                    <a:pt x="631151" y="446405"/>
                  </a:lnTo>
                  <a:lnTo>
                    <a:pt x="629259" y="423506"/>
                  </a:lnTo>
                  <a:lnTo>
                    <a:pt x="627367" y="400621"/>
                  </a:lnTo>
                  <a:lnTo>
                    <a:pt x="626211" y="386727"/>
                  </a:lnTo>
                  <a:lnTo>
                    <a:pt x="624471" y="360553"/>
                  </a:lnTo>
                  <a:lnTo>
                    <a:pt x="624027" y="339572"/>
                  </a:lnTo>
                  <a:lnTo>
                    <a:pt x="624027" y="190766"/>
                  </a:lnTo>
                  <a:lnTo>
                    <a:pt x="652551" y="164058"/>
                  </a:lnTo>
                  <a:lnTo>
                    <a:pt x="570534" y="122085"/>
                  </a:lnTo>
                  <a:lnTo>
                    <a:pt x="572579" y="166230"/>
                  </a:lnTo>
                  <a:lnTo>
                    <a:pt x="573849" y="204139"/>
                  </a:lnTo>
                  <a:lnTo>
                    <a:pt x="574103" y="228917"/>
                  </a:lnTo>
                  <a:lnTo>
                    <a:pt x="574103" y="400621"/>
                  </a:lnTo>
                  <a:lnTo>
                    <a:pt x="363715" y="400621"/>
                  </a:lnTo>
                  <a:lnTo>
                    <a:pt x="363715" y="91567"/>
                  </a:lnTo>
                  <a:lnTo>
                    <a:pt x="392239" y="57226"/>
                  </a:lnTo>
                  <a:lnTo>
                    <a:pt x="310222" y="15252"/>
                  </a:lnTo>
                  <a:lnTo>
                    <a:pt x="311785" y="47929"/>
                  </a:lnTo>
                  <a:lnTo>
                    <a:pt x="313550" y="113842"/>
                  </a:lnTo>
                  <a:lnTo>
                    <a:pt x="313791" y="148793"/>
                  </a:lnTo>
                  <a:lnTo>
                    <a:pt x="313791" y="400621"/>
                  </a:lnTo>
                  <a:lnTo>
                    <a:pt x="103403" y="400621"/>
                  </a:lnTo>
                  <a:lnTo>
                    <a:pt x="103403" y="198399"/>
                  </a:lnTo>
                  <a:lnTo>
                    <a:pt x="135496" y="175501"/>
                  </a:lnTo>
                  <a:lnTo>
                    <a:pt x="49911" y="129717"/>
                  </a:lnTo>
                  <a:lnTo>
                    <a:pt x="51917" y="168300"/>
                  </a:lnTo>
                  <a:lnTo>
                    <a:pt x="53086" y="200609"/>
                  </a:lnTo>
                  <a:lnTo>
                    <a:pt x="53479" y="228917"/>
                  </a:lnTo>
                  <a:lnTo>
                    <a:pt x="53479" y="385356"/>
                  </a:lnTo>
                  <a:lnTo>
                    <a:pt x="28524" y="408241"/>
                  </a:lnTo>
                  <a:lnTo>
                    <a:pt x="78447" y="450215"/>
                  </a:lnTo>
                  <a:lnTo>
                    <a:pt x="106972" y="423506"/>
                  </a:lnTo>
                  <a:lnTo>
                    <a:pt x="313791" y="423506"/>
                  </a:lnTo>
                  <a:lnTo>
                    <a:pt x="313791" y="793610"/>
                  </a:lnTo>
                  <a:lnTo>
                    <a:pt x="74879" y="793610"/>
                  </a:lnTo>
                  <a:lnTo>
                    <a:pt x="74879" y="572312"/>
                  </a:lnTo>
                  <a:lnTo>
                    <a:pt x="103403" y="545604"/>
                  </a:lnTo>
                  <a:lnTo>
                    <a:pt x="21386" y="499821"/>
                  </a:lnTo>
                  <a:lnTo>
                    <a:pt x="23126" y="539483"/>
                  </a:lnTo>
                  <a:lnTo>
                    <a:pt x="24726" y="596392"/>
                  </a:lnTo>
                  <a:lnTo>
                    <a:pt x="24955" y="625729"/>
                  </a:lnTo>
                  <a:lnTo>
                    <a:pt x="24955" y="774534"/>
                  </a:lnTo>
                  <a:lnTo>
                    <a:pt x="0" y="801243"/>
                  </a:lnTo>
                  <a:lnTo>
                    <a:pt x="49911" y="843203"/>
                  </a:lnTo>
                  <a:lnTo>
                    <a:pt x="74879" y="816495"/>
                  </a:lnTo>
                  <a:lnTo>
                    <a:pt x="609752" y="816495"/>
                  </a:lnTo>
                  <a:lnTo>
                    <a:pt x="609752" y="877544"/>
                  </a:lnTo>
                  <a:lnTo>
                    <a:pt x="663244" y="858469"/>
                  </a:lnTo>
                  <a:lnTo>
                    <a:pt x="661682" y="824128"/>
                  </a:lnTo>
                  <a:lnTo>
                    <a:pt x="661492" y="816495"/>
                  </a:lnTo>
                  <a:lnTo>
                    <a:pt x="660895" y="793610"/>
                  </a:lnTo>
                  <a:lnTo>
                    <a:pt x="659904" y="755459"/>
                  </a:lnTo>
                  <a:lnTo>
                    <a:pt x="659676" y="721118"/>
                  </a:lnTo>
                  <a:lnTo>
                    <a:pt x="659676" y="579945"/>
                  </a:lnTo>
                  <a:lnTo>
                    <a:pt x="688213" y="557047"/>
                  </a:lnTo>
                  <a:close/>
                </a:path>
                <a:path w="2592704" h="889000">
                  <a:moveTo>
                    <a:pt x="1205255" y="103009"/>
                  </a:moveTo>
                  <a:lnTo>
                    <a:pt x="1187424" y="83934"/>
                  </a:lnTo>
                  <a:lnTo>
                    <a:pt x="1151775" y="45783"/>
                  </a:lnTo>
                  <a:lnTo>
                    <a:pt x="1116114" y="83934"/>
                  </a:lnTo>
                  <a:lnTo>
                    <a:pt x="959218" y="83934"/>
                  </a:lnTo>
                  <a:lnTo>
                    <a:pt x="909294" y="49593"/>
                  </a:lnTo>
                  <a:lnTo>
                    <a:pt x="910856" y="95377"/>
                  </a:lnTo>
                  <a:lnTo>
                    <a:pt x="912329" y="247789"/>
                  </a:lnTo>
                  <a:lnTo>
                    <a:pt x="912456" y="281495"/>
                  </a:lnTo>
                  <a:lnTo>
                    <a:pt x="912799" y="396798"/>
                  </a:lnTo>
                  <a:lnTo>
                    <a:pt x="912672" y="474929"/>
                  </a:lnTo>
                  <a:lnTo>
                    <a:pt x="912406" y="559193"/>
                  </a:lnTo>
                  <a:lnTo>
                    <a:pt x="908850" y="790028"/>
                  </a:lnTo>
                  <a:lnTo>
                    <a:pt x="905725" y="877544"/>
                  </a:lnTo>
                  <a:lnTo>
                    <a:pt x="959218" y="850836"/>
                  </a:lnTo>
                  <a:lnTo>
                    <a:pt x="959218" y="106832"/>
                  </a:lnTo>
                  <a:lnTo>
                    <a:pt x="1119682" y="106832"/>
                  </a:lnTo>
                  <a:lnTo>
                    <a:pt x="1034097" y="366280"/>
                  </a:lnTo>
                  <a:lnTo>
                    <a:pt x="1069924" y="411226"/>
                  </a:lnTo>
                  <a:lnTo>
                    <a:pt x="1109624" y="474929"/>
                  </a:lnTo>
                  <a:lnTo>
                    <a:pt x="1124724" y="518566"/>
                  </a:lnTo>
                  <a:lnTo>
                    <a:pt x="1128598" y="549414"/>
                  </a:lnTo>
                  <a:lnTo>
                    <a:pt x="1107198" y="637171"/>
                  </a:lnTo>
                  <a:lnTo>
                    <a:pt x="1066190" y="644804"/>
                  </a:lnTo>
                  <a:lnTo>
                    <a:pt x="1048359" y="643851"/>
                  </a:lnTo>
                  <a:lnTo>
                    <a:pt x="1032459" y="641235"/>
                  </a:lnTo>
                  <a:lnTo>
                    <a:pt x="973480" y="629539"/>
                  </a:lnTo>
                  <a:lnTo>
                    <a:pt x="973480" y="644804"/>
                  </a:lnTo>
                  <a:lnTo>
                    <a:pt x="1011021" y="663702"/>
                  </a:lnTo>
                  <a:lnTo>
                    <a:pt x="1047788" y="697763"/>
                  </a:lnTo>
                  <a:lnTo>
                    <a:pt x="1062621" y="732561"/>
                  </a:lnTo>
                  <a:lnTo>
                    <a:pt x="1102982" y="713333"/>
                  </a:lnTo>
                  <a:lnTo>
                    <a:pt x="1135049" y="690981"/>
                  </a:lnTo>
                  <a:lnTo>
                    <a:pt x="1162469" y="658164"/>
                  </a:lnTo>
                  <a:lnTo>
                    <a:pt x="1168539" y="644804"/>
                  </a:lnTo>
                  <a:lnTo>
                    <a:pt x="1175766" y="628916"/>
                  </a:lnTo>
                  <a:lnTo>
                    <a:pt x="1178852" y="621042"/>
                  </a:lnTo>
                  <a:lnTo>
                    <a:pt x="1184198" y="594817"/>
                  </a:lnTo>
                  <a:lnTo>
                    <a:pt x="1184452" y="586841"/>
                  </a:lnTo>
                  <a:lnTo>
                    <a:pt x="1183868" y="553237"/>
                  </a:lnTo>
                  <a:lnTo>
                    <a:pt x="1174000" y="511378"/>
                  </a:lnTo>
                  <a:lnTo>
                    <a:pt x="1157566" y="476681"/>
                  </a:lnTo>
                  <a:lnTo>
                    <a:pt x="1113929" y="418719"/>
                  </a:lnTo>
                  <a:lnTo>
                    <a:pt x="1076680" y="380606"/>
                  </a:lnTo>
                  <a:lnTo>
                    <a:pt x="1055497" y="362458"/>
                  </a:lnTo>
                  <a:lnTo>
                    <a:pt x="1094371" y="281495"/>
                  </a:lnTo>
                  <a:lnTo>
                    <a:pt x="1150429" y="167157"/>
                  </a:lnTo>
                  <a:lnTo>
                    <a:pt x="1169593" y="129717"/>
                  </a:lnTo>
                  <a:lnTo>
                    <a:pt x="1200162" y="106832"/>
                  </a:lnTo>
                  <a:lnTo>
                    <a:pt x="1205255" y="103009"/>
                  </a:lnTo>
                  <a:close/>
                </a:path>
                <a:path w="2592704" h="889000">
                  <a:moveTo>
                    <a:pt x="1661693" y="805053"/>
                  </a:moveTo>
                  <a:lnTo>
                    <a:pt x="1595755" y="758012"/>
                  </a:lnTo>
                  <a:lnTo>
                    <a:pt x="1558747" y="718908"/>
                  </a:lnTo>
                  <a:lnTo>
                    <a:pt x="1529803" y="677176"/>
                  </a:lnTo>
                  <a:lnTo>
                    <a:pt x="1496745" y="612749"/>
                  </a:lnTo>
                  <a:lnTo>
                    <a:pt x="1479194" y="572693"/>
                  </a:lnTo>
                  <a:lnTo>
                    <a:pt x="1460919" y="523570"/>
                  </a:lnTo>
                  <a:lnTo>
                    <a:pt x="1447266" y="478421"/>
                  </a:lnTo>
                  <a:lnTo>
                    <a:pt x="1430464" y="405269"/>
                  </a:lnTo>
                  <a:lnTo>
                    <a:pt x="1413522" y="310832"/>
                  </a:lnTo>
                  <a:lnTo>
                    <a:pt x="1406728" y="263258"/>
                  </a:lnTo>
                  <a:lnTo>
                    <a:pt x="1401267" y="215811"/>
                  </a:lnTo>
                  <a:lnTo>
                    <a:pt x="1400873" y="209842"/>
                  </a:lnTo>
                  <a:lnTo>
                    <a:pt x="1395031" y="122326"/>
                  </a:lnTo>
                  <a:lnTo>
                    <a:pt x="1394244" y="76301"/>
                  </a:lnTo>
                  <a:lnTo>
                    <a:pt x="1422781" y="53416"/>
                  </a:lnTo>
                  <a:lnTo>
                    <a:pt x="1337195" y="11442"/>
                  </a:lnTo>
                  <a:lnTo>
                    <a:pt x="1337691" y="68376"/>
                  </a:lnTo>
                  <a:lnTo>
                    <a:pt x="1336357" y="174726"/>
                  </a:lnTo>
                  <a:lnTo>
                    <a:pt x="1331899" y="271068"/>
                  </a:lnTo>
                  <a:lnTo>
                    <a:pt x="1324330" y="357390"/>
                  </a:lnTo>
                  <a:lnTo>
                    <a:pt x="1319364" y="396798"/>
                  </a:lnTo>
                  <a:lnTo>
                    <a:pt x="1312964" y="436803"/>
                  </a:lnTo>
                  <a:lnTo>
                    <a:pt x="1298562" y="505358"/>
                  </a:lnTo>
                  <a:lnTo>
                    <a:pt x="1279385" y="571182"/>
                  </a:lnTo>
                  <a:lnTo>
                    <a:pt x="1255991" y="631748"/>
                  </a:lnTo>
                  <a:lnTo>
                    <a:pt x="1231430" y="680453"/>
                  </a:lnTo>
                  <a:lnTo>
                    <a:pt x="1199972" y="727354"/>
                  </a:lnTo>
                  <a:lnTo>
                    <a:pt x="1154010" y="778510"/>
                  </a:lnTo>
                  <a:lnTo>
                    <a:pt x="1084414" y="837044"/>
                  </a:lnTo>
                  <a:lnTo>
                    <a:pt x="1048359" y="862291"/>
                  </a:lnTo>
                  <a:lnTo>
                    <a:pt x="1055497" y="877544"/>
                  </a:lnTo>
                  <a:lnTo>
                    <a:pt x="1091996" y="857046"/>
                  </a:lnTo>
                  <a:lnTo>
                    <a:pt x="1140828" y="825944"/>
                  </a:lnTo>
                  <a:lnTo>
                    <a:pt x="1188516" y="788276"/>
                  </a:lnTo>
                  <a:lnTo>
                    <a:pt x="1228852" y="747966"/>
                  </a:lnTo>
                  <a:lnTo>
                    <a:pt x="1262253" y="704545"/>
                  </a:lnTo>
                  <a:lnTo>
                    <a:pt x="1291234" y="654939"/>
                  </a:lnTo>
                  <a:lnTo>
                    <a:pt x="1316189" y="598665"/>
                  </a:lnTo>
                  <a:lnTo>
                    <a:pt x="1334770" y="542823"/>
                  </a:lnTo>
                  <a:lnTo>
                    <a:pt x="1346111" y="501726"/>
                  </a:lnTo>
                  <a:lnTo>
                    <a:pt x="1367256" y="395401"/>
                  </a:lnTo>
                  <a:lnTo>
                    <a:pt x="1376616" y="322427"/>
                  </a:lnTo>
                  <a:lnTo>
                    <a:pt x="1382191" y="247789"/>
                  </a:lnTo>
                  <a:lnTo>
                    <a:pt x="1383550" y="209842"/>
                  </a:lnTo>
                  <a:lnTo>
                    <a:pt x="1389240" y="284365"/>
                  </a:lnTo>
                  <a:lnTo>
                    <a:pt x="1402613" y="411226"/>
                  </a:lnTo>
                  <a:lnTo>
                    <a:pt x="1410296" y="463575"/>
                  </a:lnTo>
                  <a:lnTo>
                    <a:pt x="1425587" y="536816"/>
                  </a:lnTo>
                  <a:lnTo>
                    <a:pt x="1439405" y="585939"/>
                  </a:lnTo>
                  <a:lnTo>
                    <a:pt x="1453159" y="626554"/>
                  </a:lnTo>
                  <a:lnTo>
                    <a:pt x="1476692" y="686142"/>
                  </a:lnTo>
                  <a:lnTo>
                    <a:pt x="1500505" y="733399"/>
                  </a:lnTo>
                  <a:lnTo>
                    <a:pt x="1529918" y="781088"/>
                  </a:lnTo>
                  <a:lnTo>
                    <a:pt x="1559826" y="821804"/>
                  </a:lnTo>
                  <a:lnTo>
                    <a:pt x="1583245" y="850836"/>
                  </a:lnTo>
                  <a:lnTo>
                    <a:pt x="1603895" y="832764"/>
                  </a:lnTo>
                  <a:lnTo>
                    <a:pt x="1607642" y="829919"/>
                  </a:lnTo>
                  <a:lnTo>
                    <a:pt x="1626158" y="821804"/>
                  </a:lnTo>
                  <a:lnTo>
                    <a:pt x="1661693" y="816495"/>
                  </a:lnTo>
                  <a:lnTo>
                    <a:pt x="1661693" y="805053"/>
                  </a:lnTo>
                  <a:close/>
                </a:path>
                <a:path w="2592704" h="889000">
                  <a:moveTo>
                    <a:pt x="1971916" y="114452"/>
                  </a:moveTo>
                  <a:lnTo>
                    <a:pt x="1957654" y="80124"/>
                  </a:lnTo>
                  <a:lnTo>
                    <a:pt x="1950796" y="71653"/>
                  </a:lnTo>
                  <a:lnTo>
                    <a:pt x="1879206" y="11442"/>
                  </a:lnTo>
                  <a:lnTo>
                    <a:pt x="1868512" y="19075"/>
                  </a:lnTo>
                  <a:lnTo>
                    <a:pt x="1888985" y="56959"/>
                  </a:lnTo>
                  <a:lnTo>
                    <a:pt x="1893912" y="66649"/>
                  </a:lnTo>
                  <a:lnTo>
                    <a:pt x="1906397" y="97167"/>
                  </a:lnTo>
                  <a:lnTo>
                    <a:pt x="1912378" y="117030"/>
                  </a:lnTo>
                  <a:lnTo>
                    <a:pt x="1918436" y="141160"/>
                  </a:lnTo>
                  <a:lnTo>
                    <a:pt x="1932698" y="179324"/>
                  </a:lnTo>
                  <a:lnTo>
                    <a:pt x="1955876" y="156425"/>
                  </a:lnTo>
                  <a:lnTo>
                    <a:pt x="1971916" y="114452"/>
                  </a:lnTo>
                  <a:close/>
                </a:path>
                <a:path w="2592704" h="889000">
                  <a:moveTo>
                    <a:pt x="2096731" y="217474"/>
                  </a:moveTo>
                  <a:lnTo>
                    <a:pt x="2032546" y="148793"/>
                  </a:lnTo>
                  <a:lnTo>
                    <a:pt x="1989747" y="194576"/>
                  </a:lnTo>
                  <a:lnTo>
                    <a:pt x="1750834" y="194576"/>
                  </a:lnTo>
                  <a:lnTo>
                    <a:pt x="1782927" y="228917"/>
                  </a:lnTo>
                  <a:lnTo>
                    <a:pt x="1809496" y="223037"/>
                  </a:lnTo>
                  <a:lnTo>
                    <a:pt x="1833333" y="219849"/>
                  </a:lnTo>
                  <a:lnTo>
                    <a:pt x="1868512" y="217474"/>
                  </a:lnTo>
                  <a:lnTo>
                    <a:pt x="1868512" y="431139"/>
                  </a:lnTo>
                  <a:lnTo>
                    <a:pt x="1867115" y="469887"/>
                  </a:lnTo>
                  <a:lnTo>
                    <a:pt x="1863039" y="525614"/>
                  </a:lnTo>
                  <a:lnTo>
                    <a:pt x="1854796" y="585470"/>
                  </a:lnTo>
                  <a:lnTo>
                    <a:pt x="1842871" y="642823"/>
                  </a:lnTo>
                  <a:lnTo>
                    <a:pt x="1827263" y="697674"/>
                  </a:lnTo>
                  <a:lnTo>
                    <a:pt x="1807984" y="750011"/>
                  </a:lnTo>
                  <a:lnTo>
                    <a:pt x="1785073" y="799769"/>
                  </a:lnTo>
                  <a:lnTo>
                    <a:pt x="1758645" y="846747"/>
                  </a:lnTo>
                  <a:lnTo>
                    <a:pt x="1743710" y="869911"/>
                  </a:lnTo>
                  <a:lnTo>
                    <a:pt x="1754403" y="877544"/>
                  </a:lnTo>
                  <a:lnTo>
                    <a:pt x="1809902" y="808786"/>
                  </a:lnTo>
                  <a:lnTo>
                    <a:pt x="1840204" y="759663"/>
                  </a:lnTo>
                  <a:lnTo>
                    <a:pt x="1864321" y="709663"/>
                  </a:lnTo>
                  <a:lnTo>
                    <a:pt x="1884832" y="652462"/>
                  </a:lnTo>
                  <a:lnTo>
                    <a:pt x="1899539" y="586892"/>
                  </a:lnTo>
                  <a:lnTo>
                    <a:pt x="1909356" y="510108"/>
                  </a:lnTo>
                  <a:lnTo>
                    <a:pt x="1913801" y="430225"/>
                  </a:lnTo>
                  <a:lnTo>
                    <a:pt x="1914867" y="373913"/>
                  </a:lnTo>
                  <a:lnTo>
                    <a:pt x="1996884" y="373913"/>
                  </a:lnTo>
                  <a:lnTo>
                    <a:pt x="1996655" y="474535"/>
                  </a:lnTo>
                  <a:lnTo>
                    <a:pt x="1994877" y="627164"/>
                  </a:lnTo>
                  <a:lnTo>
                    <a:pt x="1993315" y="679145"/>
                  </a:lnTo>
                  <a:lnTo>
                    <a:pt x="1962531" y="768273"/>
                  </a:lnTo>
                  <a:lnTo>
                    <a:pt x="1944992" y="768883"/>
                  </a:lnTo>
                  <a:lnTo>
                    <a:pt x="1937702" y="768032"/>
                  </a:lnTo>
                  <a:lnTo>
                    <a:pt x="1879206" y="759269"/>
                  </a:lnTo>
                  <a:lnTo>
                    <a:pt x="1879206" y="774534"/>
                  </a:lnTo>
                  <a:lnTo>
                    <a:pt x="1927517" y="801801"/>
                  </a:lnTo>
                  <a:lnTo>
                    <a:pt x="1950529" y="847026"/>
                  </a:lnTo>
                  <a:lnTo>
                    <a:pt x="1994763" y="822020"/>
                  </a:lnTo>
                  <a:lnTo>
                    <a:pt x="2022767" y="785088"/>
                  </a:lnTo>
                  <a:lnTo>
                    <a:pt x="2027986" y="768883"/>
                  </a:lnTo>
                  <a:lnTo>
                    <a:pt x="2037892" y="715391"/>
                  </a:lnTo>
                  <a:lnTo>
                    <a:pt x="2040153" y="673900"/>
                  </a:lnTo>
                  <a:lnTo>
                    <a:pt x="2040242" y="671512"/>
                  </a:lnTo>
                  <a:lnTo>
                    <a:pt x="2042439" y="536181"/>
                  </a:lnTo>
                  <a:lnTo>
                    <a:pt x="2043239" y="385356"/>
                  </a:lnTo>
                  <a:lnTo>
                    <a:pt x="2053932" y="373913"/>
                  </a:lnTo>
                  <a:lnTo>
                    <a:pt x="2068195" y="358648"/>
                  </a:lnTo>
                  <a:lnTo>
                    <a:pt x="2058479" y="351015"/>
                  </a:lnTo>
                  <a:lnTo>
                    <a:pt x="2014715" y="316674"/>
                  </a:lnTo>
                  <a:lnTo>
                    <a:pt x="1993315" y="351015"/>
                  </a:lnTo>
                  <a:lnTo>
                    <a:pt x="1914867" y="351015"/>
                  </a:lnTo>
                  <a:lnTo>
                    <a:pt x="1914867" y="217474"/>
                  </a:lnTo>
                  <a:lnTo>
                    <a:pt x="2096731" y="217474"/>
                  </a:lnTo>
                  <a:close/>
                </a:path>
                <a:path w="2592704" h="889000">
                  <a:moveTo>
                    <a:pt x="2285720" y="759269"/>
                  </a:moveTo>
                  <a:lnTo>
                    <a:pt x="2225103" y="698220"/>
                  </a:lnTo>
                  <a:lnTo>
                    <a:pt x="2212454" y="721055"/>
                  </a:lnTo>
                  <a:lnTo>
                    <a:pt x="2180806" y="766368"/>
                  </a:lnTo>
                  <a:lnTo>
                    <a:pt x="2140686" y="811199"/>
                  </a:lnTo>
                  <a:lnTo>
                    <a:pt x="2099957" y="848372"/>
                  </a:lnTo>
                  <a:lnTo>
                    <a:pt x="2064639" y="877544"/>
                  </a:lnTo>
                  <a:lnTo>
                    <a:pt x="2071763" y="889000"/>
                  </a:lnTo>
                  <a:lnTo>
                    <a:pt x="2114651" y="863892"/>
                  </a:lnTo>
                  <a:lnTo>
                    <a:pt x="2174735" y="824611"/>
                  </a:lnTo>
                  <a:lnTo>
                    <a:pt x="2200135" y="805053"/>
                  </a:lnTo>
                  <a:lnTo>
                    <a:pt x="2238095" y="778484"/>
                  </a:lnTo>
                  <a:lnTo>
                    <a:pt x="2255291" y="769289"/>
                  </a:lnTo>
                  <a:lnTo>
                    <a:pt x="2265464" y="765505"/>
                  </a:lnTo>
                  <a:lnTo>
                    <a:pt x="2285720" y="759269"/>
                  </a:lnTo>
                  <a:close/>
                </a:path>
                <a:path w="2592704" h="889000">
                  <a:moveTo>
                    <a:pt x="2528201" y="827951"/>
                  </a:moveTo>
                  <a:lnTo>
                    <a:pt x="2494318" y="768807"/>
                  </a:lnTo>
                  <a:lnTo>
                    <a:pt x="2459139" y="748868"/>
                  </a:lnTo>
                  <a:lnTo>
                    <a:pt x="2357031" y="709663"/>
                  </a:lnTo>
                  <a:lnTo>
                    <a:pt x="2349906" y="721118"/>
                  </a:lnTo>
                  <a:lnTo>
                    <a:pt x="2391308" y="752843"/>
                  </a:lnTo>
                  <a:lnTo>
                    <a:pt x="2411412" y="769226"/>
                  </a:lnTo>
                  <a:lnTo>
                    <a:pt x="2443505" y="800696"/>
                  </a:lnTo>
                  <a:lnTo>
                    <a:pt x="2467521" y="830529"/>
                  </a:lnTo>
                  <a:lnTo>
                    <a:pt x="2478278" y="847026"/>
                  </a:lnTo>
                  <a:lnTo>
                    <a:pt x="2510371" y="885177"/>
                  </a:lnTo>
                  <a:lnTo>
                    <a:pt x="2521064" y="862291"/>
                  </a:lnTo>
                  <a:lnTo>
                    <a:pt x="2528201" y="827951"/>
                  </a:lnTo>
                  <a:close/>
                </a:path>
                <a:path w="2592704" h="889000">
                  <a:moveTo>
                    <a:pt x="2560294" y="167868"/>
                  </a:moveTo>
                  <a:lnTo>
                    <a:pt x="2538895" y="144983"/>
                  </a:lnTo>
                  <a:lnTo>
                    <a:pt x="2492540" y="95377"/>
                  </a:lnTo>
                  <a:lnTo>
                    <a:pt x="2446185" y="144983"/>
                  </a:lnTo>
                  <a:lnTo>
                    <a:pt x="2189442" y="144983"/>
                  </a:lnTo>
                  <a:lnTo>
                    <a:pt x="2207806" y="113677"/>
                  </a:lnTo>
                  <a:lnTo>
                    <a:pt x="2221446" y="90106"/>
                  </a:lnTo>
                  <a:lnTo>
                    <a:pt x="2235797" y="64858"/>
                  </a:lnTo>
                  <a:lnTo>
                    <a:pt x="2264321" y="49593"/>
                  </a:lnTo>
                  <a:lnTo>
                    <a:pt x="2189442" y="0"/>
                  </a:lnTo>
                  <a:lnTo>
                    <a:pt x="2180463" y="38747"/>
                  </a:lnTo>
                  <a:lnTo>
                    <a:pt x="2156841" y="114096"/>
                  </a:lnTo>
                  <a:lnTo>
                    <a:pt x="2125649" y="186588"/>
                  </a:lnTo>
                  <a:lnTo>
                    <a:pt x="2086864" y="256222"/>
                  </a:lnTo>
                  <a:lnTo>
                    <a:pt x="2064639" y="289966"/>
                  </a:lnTo>
                  <a:lnTo>
                    <a:pt x="2071763" y="297599"/>
                  </a:lnTo>
                  <a:lnTo>
                    <a:pt x="2083803" y="286143"/>
                  </a:lnTo>
                  <a:lnTo>
                    <a:pt x="2106866" y="261467"/>
                  </a:lnTo>
                  <a:lnTo>
                    <a:pt x="2141994" y="217779"/>
                  </a:lnTo>
                  <a:lnTo>
                    <a:pt x="2178748" y="167868"/>
                  </a:lnTo>
                  <a:lnTo>
                    <a:pt x="2560294" y="167868"/>
                  </a:lnTo>
                  <a:close/>
                </a:path>
                <a:path w="2592704" h="889000">
                  <a:moveTo>
                    <a:pt x="2592387" y="671512"/>
                  </a:moveTo>
                  <a:lnTo>
                    <a:pt x="2524633" y="599020"/>
                  </a:lnTo>
                  <a:lnTo>
                    <a:pt x="2478278" y="648627"/>
                  </a:lnTo>
                  <a:lnTo>
                    <a:pt x="2439047" y="648627"/>
                  </a:lnTo>
                  <a:lnTo>
                    <a:pt x="2439047" y="339572"/>
                  </a:lnTo>
                  <a:lnTo>
                    <a:pt x="2574556" y="339572"/>
                  </a:lnTo>
                  <a:lnTo>
                    <a:pt x="2513927" y="274701"/>
                  </a:lnTo>
                  <a:lnTo>
                    <a:pt x="2474709" y="316674"/>
                  </a:lnTo>
                  <a:lnTo>
                    <a:pt x="2439047" y="316674"/>
                  </a:lnTo>
                  <a:lnTo>
                    <a:pt x="2439047" y="259448"/>
                  </a:lnTo>
                  <a:lnTo>
                    <a:pt x="2467584" y="236550"/>
                  </a:lnTo>
                  <a:lnTo>
                    <a:pt x="2389124" y="198399"/>
                  </a:lnTo>
                  <a:lnTo>
                    <a:pt x="2390838" y="233718"/>
                  </a:lnTo>
                  <a:lnTo>
                    <a:pt x="2392413" y="285762"/>
                  </a:lnTo>
                  <a:lnTo>
                    <a:pt x="2392692" y="316674"/>
                  </a:lnTo>
                  <a:lnTo>
                    <a:pt x="2392692" y="339572"/>
                  </a:lnTo>
                  <a:lnTo>
                    <a:pt x="2392692" y="419696"/>
                  </a:lnTo>
                  <a:lnTo>
                    <a:pt x="2392692" y="442582"/>
                  </a:lnTo>
                  <a:lnTo>
                    <a:pt x="2392692" y="530339"/>
                  </a:lnTo>
                  <a:lnTo>
                    <a:pt x="2392692" y="553237"/>
                  </a:lnTo>
                  <a:lnTo>
                    <a:pt x="2392692" y="648627"/>
                  </a:lnTo>
                  <a:lnTo>
                    <a:pt x="2239365" y="648627"/>
                  </a:lnTo>
                  <a:lnTo>
                    <a:pt x="2239365" y="553237"/>
                  </a:lnTo>
                  <a:lnTo>
                    <a:pt x="2392692" y="553237"/>
                  </a:lnTo>
                  <a:lnTo>
                    <a:pt x="2392692" y="530339"/>
                  </a:lnTo>
                  <a:lnTo>
                    <a:pt x="2239365" y="530339"/>
                  </a:lnTo>
                  <a:lnTo>
                    <a:pt x="2239365" y="442582"/>
                  </a:lnTo>
                  <a:lnTo>
                    <a:pt x="2392692" y="442582"/>
                  </a:lnTo>
                  <a:lnTo>
                    <a:pt x="2392692" y="419696"/>
                  </a:lnTo>
                  <a:lnTo>
                    <a:pt x="2239365" y="419696"/>
                  </a:lnTo>
                  <a:lnTo>
                    <a:pt x="2239365" y="339572"/>
                  </a:lnTo>
                  <a:lnTo>
                    <a:pt x="2392692" y="339572"/>
                  </a:lnTo>
                  <a:lnTo>
                    <a:pt x="2392692" y="316674"/>
                  </a:lnTo>
                  <a:lnTo>
                    <a:pt x="2239365" y="316674"/>
                  </a:lnTo>
                  <a:lnTo>
                    <a:pt x="2239365" y="259448"/>
                  </a:lnTo>
                  <a:lnTo>
                    <a:pt x="2267889" y="236550"/>
                  </a:lnTo>
                  <a:lnTo>
                    <a:pt x="2189442" y="198399"/>
                  </a:lnTo>
                  <a:lnTo>
                    <a:pt x="2191042" y="228917"/>
                  </a:lnTo>
                  <a:lnTo>
                    <a:pt x="2192629" y="281406"/>
                  </a:lnTo>
                  <a:lnTo>
                    <a:pt x="2193010" y="316674"/>
                  </a:lnTo>
                  <a:lnTo>
                    <a:pt x="2093163" y="316674"/>
                  </a:lnTo>
                  <a:lnTo>
                    <a:pt x="2125256" y="351015"/>
                  </a:lnTo>
                  <a:lnTo>
                    <a:pt x="2153907" y="343916"/>
                  </a:lnTo>
                  <a:lnTo>
                    <a:pt x="2160524" y="342798"/>
                  </a:lnTo>
                  <a:lnTo>
                    <a:pt x="2193010" y="339572"/>
                  </a:lnTo>
                  <a:lnTo>
                    <a:pt x="2193010" y="648627"/>
                  </a:lnTo>
                  <a:lnTo>
                    <a:pt x="2064639" y="648627"/>
                  </a:lnTo>
                  <a:lnTo>
                    <a:pt x="2096731" y="682955"/>
                  </a:lnTo>
                  <a:lnTo>
                    <a:pt x="2123198" y="677087"/>
                  </a:lnTo>
                  <a:lnTo>
                    <a:pt x="2147112" y="673900"/>
                  </a:lnTo>
                  <a:lnTo>
                    <a:pt x="2182304" y="671512"/>
                  </a:lnTo>
                  <a:lnTo>
                    <a:pt x="2592387" y="671512"/>
                  </a:lnTo>
                  <a:close/>
                </a:path>
              </a:pathLst>
            </a:custGeom>
            <a:solidFill>
              <a:srgbClr val="99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779837" y="3083900"/>
              <a:ext cx="688340" cy="862330"/>
            </a:xfrm>
            <a:custGeom>
              <a:rect l="l" t="t" r="r" b="b"/>
              <a:pathLst>
                <a:path w="688339" h="862328">
                  <a:moveTo>
                    <a:pt x="363719" y="385360"/>
                  </a:moveTo>
                  <a:lnTo>
                    <a:pt x="313796" y="385360"/>
                  </a:lnTo>
                  <a:lnTo>
                    <a:pt x="313796" y="133540"/>
                  </a:lnTo>
                  <a:lnTo>
                    <a:pt x="313551" y="98588"/>
                  </a:lnTo>
                  <a:lnTo>
                    <a:pt x="311791" y="32669"/>
                  </a:lnTo>
                  <a:lnTo>
                    <a:pt x="310230" y="0"/>
                  </a:lnTo>
                  <a:lnTo>
                    <a:pt x="392246" y="41969"/>
                  </a:lnTo>
                  <a:lnTo>
                    <a:pt x="363719" y="76308"/>
                  </a:lnTo>
                  <a:lnTo>
                    <a:pt x="363719" y="385360"/>
                  </a:lnTo>
                  <a:close/>
                </a:path>
                <a:path w="688339" h="862328">
                  <a:moveTo>
                    <a:pt x="627370" y="385360"/>
                  </a:moveTo>
                  <a:lnTo>
                    <a:pt x="574105" y="385360"/>
                  </a:lnTo>
                  <a:lnTo>
                    <a:pt x="574105" y="213665"/>
                  </a:lnTo>
                  <a:lnTo>
                    <a:pt x="573851" y="188879"/>
                  </a:lnTo>
                  <a:lnTo>
                    <a:pt x="572585" y="150978"/>
                  </a:lnTo>
                  <a:lnTo>
                    <a:pt x="570539" y="106832"/>
                  </a:lnTo>
                  <a:lnTo>
                    <a:pt x="652554" y="148801"/>
                  </a:lnTo>
                  <a:lnTo>
                    <a:pt x="624027" y="175510"/>
                  </a:lnTo>
                  <a:lnTo>
                    <a:pt x="624027" y="324313"/>
                  </a:lnTo>
                  <a:lnTo>
                    <a:pt x="624472" y="345297"/>
                  </a:lnTo>
                  <a:lnTo>
                    <a:pt x="626220" y="371473"/>
                  </a:lnTo>
                  <a:lnTo>
                    <a:pt x="627370" y="385360"/>
                  </a:lnTo>
                  <a:close/>
                </a:path>
                <a:path w="688339" h="862328">
                  <a:moveTo>
                    <a:pt x="78449" y="434960"/>
                  </a:moveTo>
                  <a:lnTo>
                    <a:pt x="28526" y="392991"/>
                  </a:lnTo>
                  <a:lnTo>
                    <a:pt x="53488" y="370098"/>
                  </a:lnTo>
                  <a:lnTo>
                    <a:pt x="53488" y="213665"/>
                  </a:lnTo>
                  <a:lnTo>
                    <a:pt x="53087" y="185350"/>
                  </a:lnTo>
                  <a:lnTo>
                    <a:pt x="51926" y="153041"/>
                  </a:lnTo>
                  <a:lnTo>
                    <a:pt x="49922" y="114463"/>
                  </a:lnTo>
                  <a:lnTo>
                    <a:pt x="135504" y="160249"/>
                  </a:lnTo>
                  <a:lnTo>
                    <a:pt x="103411" y="183142"/>
                  </a:lnTo>
                  <a:lnTo>
                    <a:pt x="103411" y="385360"/>
                  </a:lnTo>
                  <a:lnTo>
                    <a:pt x="627370" y="385360"/>
                  </a:lnTo>
                  <a:lnTo>
                    <a:pt x="629264" y="408253"/>
                  </a:lnTo>
                  <a:lnTo>
                    <a:pt x="106976" y="408253"/>
                  </a:lnTo>
                  <a:lnTo>
                    <a:pt x="78449" y="434960"/>
                  </a:lnTo>
                  <a:close/>
                </a:path>
                <a:path w="688339" h="862328">
                  <a:moveTo>
                    <a:pt x="363719" y="778352"/>
                  </a:moveTo>
                  <a:lnTo>
                    <a:pt x="313796" y="778352"/>
                  </a:lnTo>
                  <a:lnTo>
                    <a:pt x="313796" y="408253"/>
                  </a:lnTo>
                  <a:lnTo>
                    <a:pt x="363719" y="408253"/>
                  </a:lnTo>
                  <a:lnTo>
                    <a:pt x="363719" y="778352"/>
                  </a:lnTo>
                  <a:close/>
                </a:path>
                <a:path w="688339" h="862328">
                  <a:moveTo>
                    <a:pt x="574105" y="454038"/>
                  </a:moveTo>
                  <a:lnTo>
                    <a:pt x="574105" y="408253"/>
                  </a:lnTo>
                  <a:lnTo>
                    <a:pt x="629264" y="408253"/>
                  </a:lnTo>
                  <a:lnTo>
                    <a:pt x="631159" y="431145"/>
                  </a:lnTo>
                  <a:lnTo>
                    <a:pt x="574105" y="454038"/>
                  </a:lnTo>
                  <a:close/>
                </a:path>
                <a:path w="688339" h="862328">
                  <a:moveTo>
                    <a:pt x="49922" y="827952"/>
                  </a:moveTo>
                  <a:lnTo>
                    <a:pt x="0" y="785983"/>
                  </a:lnTo>
                  <a:lnTo>
                    <a:pt x="24961" y="759274"/>
                  </a:lnTo>
                  <a:lnTo>
                    <a:pt x="24961" y="610472"/>
                  </a:lnTo>
                  <a:lnTo>
                    <a:pt x="24738" y="581141"/>
                  </a:lnTo>
                  <a:lnTo>
                    <a:pt x="23127" y="524221"/>
                  </a:lnTo>
                  <a:lnTo>
                    <a:pt x="21395" y="484562"/>
                  </a:lnTo>
                  <a:lnTo>
                    <a:pt x="103411" y="530347"/>
                  </a:lnTo>
                  <a:lnTo>
                    <a:pt x="74884" y="557055"/>
                  </a:lnTo>
                  <a:lnTo>
                    <a:pt x="74884" y="778352"/>
                  </a:lnTo>
                  <a:lnTo>
                    <a:pt x="660900" y="778352"/>
                  </a:lnTo>
                  <a:lnTo>
                    <a:pt x="661494" y="801244"/>
                  </a:lnTo>
                  <a:lnTo>
                    <a:pt x="74884" y="801244"/>
                  </a:lnTo>
                  <a:lnTo>
                    <a:pt x="49922" y="827952"/>
                  </a:lnTo>
                  <a:close/>
                </a:path>
                <a:path w="688339" h="862328">
                  <a:moveTo>
                    <a:pt x="660900" y="778352"/>
                  </a:moveTo>
                  <a:lnTo>
                    <a:pt x="609764" y="778352"/>
                  </a:lnTo>
                  <a:lnTo>
                    <a:pt x="609764" y="610472"/>
                  </a:lnTo>
                  <a:lnTo>
                    <a:pt x="609541" y="583048"/>
                  </a:lnTo>
                  <a:lnTo>
                    <a:pt x="608013" y="532378"/>
                  </a:lnTo>
                  <a:lnTo>
                    <a:pt x="606198" y="492192"/>
                  </a:lnTo>
                  <a:lnTo>
                    <a:pt x="688213" y="541794"/>
                  </a:lnTo>
                  <a:lnTo>
                    <a:pt x="659686" y="564686"/>
                  </a:lnTo>
                  <a:lnTo>
                    <a:pt x="659686" y="705858"/>
                  </a:lnTo>
                  <a:lnTo>
                    <a:pt x="659908" y="740197"/>
                  </a:lnTo>
                  <a:lnTo>
                    <a:pt x="660900" y="778352"/>
                  </a:lnTo>
                  <a:close/>
                </a:path>
                <a:path w="688339" h="862328">
                  <a:moveTo>
                    <a:pt x="609764" y="862291"/>
                  </a:moveTo>
                  <a:lnTo>
                    <a:pt x="609764" y="801244"/>
                  </a:lnTo>
                  <a:lnTo>
                    <a:pt x="661494" y="801244"/>
                  </a:lnTo>
                  <a:lnTo>
                    <a:pt x="661692" y="808875"/>
                  </a:lnTo>
                  <a:lnTo>
                    <a:pt x="663252" y="843214"/>
                  </a:lnTo>
                  <a:lnTo>
                    <a:pt x="609764" y="862291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3779837" y="3083900"/>
              <a:ext cx="688340" cy="862330"/>
            </a:xfrm>
            <a:custGeom>
              <a:rect l="l" t="t" r="r" b="b"/>
              <a:pathLst>
                <a:path w="688339" h="862328">
                  <a:moveTo>
                    <a:pt x="624027" y="324313"/>
                  </a:moveTo>
                  <a:lnTo>
                    <a:pt x="624414" y="342570"/>
                  </a:lnTo>
                  <a:lnTo>
                    <a:pt x="624472" y="345297"/>
                  </a:lnTo>
                  <a:lnTo>
                    <a:pt x="626220" y="371473"/>
                  </a:lnTo>
                  <a:lnTo>
                    <a:pt x="631159" y="431145"/>
                  </a:lnTo>
                  <a:lnTo>
                    <a:pt x="574105" y="454038"/>
                  </a:lnTo>
                  <a:lnTo>
                    <a:pt x="574105" y="408253"/>
                  </a:lnTo>
                  <a:lnTo>
                    <a:pt x="363719" y="408253"/>
                  </a:lnTo>
                  <a:lnTo>
                    <a:pt x="363719" y="778352"/>
                  </a:lnTo>
                  <a:lnTo>
                    <a:pt x="609764" y="778352"/>
                  </a:lnTo>
                  <a:lnTo>
                    <a:pt x="609764" y="610472"/>
                  </a:lnTo>
                  <a:lnTo>
                    <a:pt x="609542" y="583284"/>
                  </a:lnTo>
                  <a:lnTo>
                    <a:pt x="609541" y="583048"/>
                  </a:lnTo>
                  <a:lnTo>
                    <a:pt x="608013" y="532378"/>
                  </a:lnTo>
                  <a:lnTo>
                    <a:pt x="606198" y="492192"/>
                  </a:lnTo>
                  <a:lnTo>
                    <a:pt x="688213" y="541794"/>
                  </a:lnTo>
                  <a:lnTo>
                    <a:pt x="659686" y="564686"/>
                  </a:lnTo>
                  <a:lnTo>
                    <a:pt x="659686" y="705858"/>
                  </a:lnTo>
                  <a:lnTo>
                    <a:pt x="659900" y="738797"/>
                  </a:lnTo>
                  <a:lnTo>
                    <a:pt x="659908" y="740197"/>
                  </a:lnTo>
                  <a:lnTo>
                    <a:pt x="661692" y="808875"/>
                  </a:lnTo>
                  <a:lnTo>
                    <a:pt x="661749" y="810117"/>
                  </a:lnTo>
                  <a:lnTo>
                    <a:pt x="663252" y="843214"/>
                  </a:lnTo>
                  <a:lnTo>
                    <a:pt x="609764" y="862291"/>
                  </a:lnTo>
                  <a:lnTo>
                    <a:pt x="609764" y="801244"/>
                  </a:lnTo>
                  <a:lnTo>
                    <a:pt x="74884" y="801244"/>
                  </a:lnTo>
                  <a:lnTo>
                    <a:pt x="49922" y="827952"/>
                  </a:lnTo>
                  <a:lnTo>
                    <a:pt x="0" y="785983"/>
                  </a:lnTo>
                  <a:lnTo>
                    <a:pt x="24961" y="759274"/>
                  </a:lnTo>
                  <a:lnTo>
                    <a:pt x="24961" y="610472"/>
                  </a:lnTo>
                  <a:lnTo>
                    <a:pt x="24752" y="582964"/>
                  </a:lnTo>
                  <a:lnTo>
                    <a:pt x="24738" y="581141"/>
                  </a:lnTo>
                  <a:lnTo>
                    <a:pt x="23127" y="524221"/>
                  </a:lnTo>
                  <a:lnTo>
                    <a:pt x="21395" y="484562"/>
                  </a:lnTo>
                  <a:lnTo>
                    <a:pt x="103411" y="530347"/>
                  </a:lnTo>
                  <a:lnTo>
                    <a:pt x="74884" y="557055"/>
                  </a:lnTo>
                  <a:lnTo>
                    <a:pt x="74884" y="778352"/>
                  </a:lnTo>
                  <a:lnTo>
                    <a:pt x="313796" y="778352"/>
                  </a:lnTo>
                  <a:lnTo>
                    <a:pt x="313796" y="408253"/>
                  </a:lnTo>
                  <a:lnTo>
                    <a:pt x="106976" y="408253"/>
                  </a:lnTo>
                  <a:lnTo>
                    <a:pt x="78449" y="434960"/>
                  </a:lnTo>
                  <a:lnTo>
                    <a:pt x="28526" y="392991"/>
                  </a:lnTo>
                  <a:lnTo>
                    <a:pt x="53488" y="370098"/>
                  </a:lnTo>
                  <a:lnTo>
                    <a:pt x="53488" y="213665"/>
                  </a:lnTo>
                  <a:lnTo>
                    <a:pt x="53087" y="185350"/>
                  </a:lnTo>
                  <a:lnTo>
                    <a:pt x="51926" y="153041"/>
                  </a:lnTo>
                  <a:lnTo>
                    <a:pt x="49922" y="114463"/>
                  </a:lnTo>
                  <a:lnTo>
                    <a:pt x="135504" y="160249"/>
                  </a:lnTo>
                  <a:lnTo>
                    <a:pt x="103411" y="183142"/>
                  </a:lnTo>
                  <a:lnTo>
                    <a:pt x="103411" y="385360"/>
                  </a:lnTo>
                  <a:lnTo>
                    <a:pt x="313796" y="385360"/>
                  </a:lnTo>
                  <a:lnTo>
                    <a:pt x="313796" y="133540"/>
                  </a:lnTo>
                  <a:lnTo>
                    <a:pt x="313551" y="98588"/>
                  </a:lnTo>
                  <a:lnTo>
                    <a:pt x="311791" y="32669"/>
                  </a:lnTo>
                  <a:lnTo>
                    <a:pt x="311725" y="31273"/>
                  </a:lnTo>
                  <a:lnTo>
                    <a:pt x="310230" y="0"/>
                  </a:lnTo>
                  <a:lnTo>
                    <a:pt x="392246" y="41969"/>
                  </a:lnTo>
                  <a:lnTo>
                    <a:pt x="363719" y="76308"/>
                  </a:lnTo>
                  <a:lnTo>
                    <a:pt x="363719" y="385360"/>
                  </a:lnTo>
                  <a:lnTo>
                    <a:pt x="574105" y="385360"/>
                  </a:lnTo>
                  <a:lnTo>
                    <a:pt x="574105" y="213665"/>
                  </a:lnTo>
                  <a:lnTo>
                    <a:pt x="573851" y="188879"/>
                  </a:lnTo>
                  <a:lnTo>
                    <a:pt x="572585" y="150978"/>
                  </a:lnTo>
                  <a:lnTo>
                    <a:pt x="570539" y="106832"/>
                  </a:lnTo>
                  <a:lnTo>
                    <a:pt x="652554" y="148801"/>
                  </a:lnTo>
                  <a:lnTo>
                    <a:pt x="624027" y="175510"/>
                  </a:lnTo>
                  <a:lnTo>
                    <a:pt x="624027" y="324313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685569" y="3080084"/>
              <a:ext cx="756285" cy="866140"/>
            </a:xfrm>
            <a:custGeom>
              <a:rect l="l" t="t" r="r" b="b"/>
              <a:pathLst>
                <a:path w="756285" h="866139">
                  <a:moveTo>
                    <a:pt x="149766" y="866107"/>
                  </a:moveTo>
                  <a:lnTo>
                    <a:pt x="142635" y="850845"/>
                  </a:lnTo>
                  <a:lnTo>
                    <a:pt x="178685" y="825598"/>
                  </a:lnTo>
                  <a:lnTo>
                    <a:pt x="221369" y="791751"/>
                  </a:lnTo>
                  <a:lnTo>
                    <a:pt x="272573" y="741792"/>
                  </a:lnTo>
                  <a:lnTo>
                    <a:pt x="313301" y="689448"/>
                  </a:lnTo>
                  <a:lnTo>
                    <a:pt x="336974" y="648626"/>
                  </a:lnTo>
                  <a:lnTo>
                    <a:pt x="373662" y="559738"/>
                  </a:lnTo>
                  <a:lnTo>
                    <a:pt x="392830" y="493922"/>
                  </a:lnTo>
                  <a:lnTo>
                    <a:pt x="407236" y="425363"/>
                  </a:lnTo>
                  <a:lnTo>
                    <a:pt x="413641" y="385360"/>
                  </a:lnTo>
                  <a:lnTo>
                    <a:pt x="418600" y="345954"/>
                  </a:lnTo>
                  <a:lnTo>
                    <a:pt x="426176" y="259629"/>
                  </a:lnTo>
                  <a:lnTo>
                    <a:pt x="430634" y="163289"/>
                  </a:lnTo>
                  <a:lnTo>
                    <a:pt x="431970" y="56933"/>
                  </a:lnTo>
                  <a:lnTo>
                    <a:pt x="431469" y="0"/>
                  </a:lnTo>
                  <a:lnTo>
                    <a:pt x="517050" y="41969"/>
                  </a:lnTo>
                  <a:lnTo>
                    <a:pt x="488523" y="64862"/>
                  </a:lnTo>
                  <a:lnTo>
                    <a:pt x="489303" y="110886"/>
                  </a:lnTo>
                  <a:lnTo>
                    <a:pt x="495145" y="198403"/>
                  </a:lnTo>
                  <a:lnTo>
                    <a:pt x="477826" y="198403"/>
                  </a:lnTo>
                  <a:lnTo>
                    <a:pt x="470889" y="310988"/>
                  </a:lnTo>
                  <a:lnTo>
                    <a:pt x="461529" y="383959"/>
                  </a:lnTo>
                  <a:lnTo>
                    <a:pt x="448379" y="455261"/>
                  </a:lnTo>
                  <a:lnTo>
                    <a:pt x="429046" y="531384"/>
                  </a:lnTo>
                  <a:lnTo>
                    <a:pt x="410466" y="587221"/>
                  </a:lnTo>
                  <a:lnTo>
                    <a:pt x="385503" y="643499"/>
                  </a:lnTo>
                  <a:lnTo>
                    <a:pt x="356531" y="693100"/>
                  </a:lnTo>
                  <a:lnTo>
                    <a:pt x="323129" y="736531"/>
                  </a:lnTo>
                  <a:lnTo>
                    <a:pt x="282790" y="776831"/>
                  </a:lnTo>
                  <a:lnTo>
                    <a:pt x="235096" y="814509"/>
                  </a:lnTo>
                  <a:lnTo>
                    <a:pt x="186264" y="845605"/>
                  </a:lnTo>
                  <a:lnTo>
                    <a:pt x="149766" y="866107"/>
                  </a:lnTo>
                  <a:close/>
                </a:path>
                <a:path w="756285" h="866139">
                  <a:moveTo>
                    <a:pt x="281703" y="72493"/>
                  </a:moveTo>
                  <a:lnTo>
                    <a:pt x="210385" y="72493"/>
                  </a:lnTo>
                  <a:lnTo>
                    <a:pt x="246044" y="34339"/>
                  </a:lnTo>
                  <a:lnTo>
                    <a:pt x="281703" y="72493"/>
                  </a:lnTo>
                  <a:close/>
                </a:path>
                <a:path w="756285" h="866139">
                  <a:moveTo>
                    <a:pt x="0" y="866107"/>
                  </a:moveTo>
                  <a:lnTo>
                    <a:pt x="3119" y="778590"/>
                  </a:lnTo>
                  <a:lnTo>
                    <a:pt x="6686" y="547755"/>
                  </a:lnTo>
                  <a:lnTo>
                    <a:pt x="6947" y="463488"/>
                  </a:lnTo>
                  <a:lnTo>
                    <a:pt x="7073" y="385360"/>
                  </a:lnTo>
                  <a:lnTo>
                    <a:pt x="6729" y="270054"/>
                  </a:lnTo>
                  <a:lnTo>
                    <a:pt x="6608" y="236349"/>
                  </a:lnTo>
                  <a:lnTo>
                    <a:pt x="5125" y="83939"/>
                  </a:lnTo>
                  <a:lnTo>
                    <a:pt x="3565" y="38154"/>
                  </a:lnTo>
                  <a:lnTo>
                    <a:pt x="53488" y="72493"/>
                  </a:lnTo>
                  <a:lnTo>
                    <a:pt x="281703" y="72493"/>
                  </a:lnTo>
                  <a:lnTo>
                    <a:pt x="299532" y="91570"/>
                  </a:lnTo>
                  <a:lnTo>
                    <a:pt x="294438" y="95386"/>
                  </a:lnTo>
                  <a:lnTo>
                    <a:pt x="53488" y="95386"/>
                  </a:lnTo>
                  <a:lnTo>
                    <a:pt x="53488" y="839399"/>
                  </a:lnTo>
                  <a:lnTo>
                    <a:pt x="0" y="866107"/>
                  </a:lnTo>
                  <a:close/>
                </a:path>
                <a:path w="756285" h="866139">
                  <a:moveTo>
                    <a:pt x="262816" y="633364"/>
                  </a:moveTo>
                  <a:lnTo>
                    <a:pt x="160465" y="633364"/>
                  </a:lnTo>
                  <a:lnTo>
                    <a:pt x="201471" y="625734"/>
                  </a:lnTo>
                  <a:lnTo>
                    <a:pt x="222867" y="537978"/>
                  </a:lnTo>
                  <a:lnTo>
                    <a:pt x="212872" y="485665"/>
                  </a:lnTo>
                  <a:lnTo>
                    <a:pt x="185119" y="428880"/>
                  </a:lnTo>
                  <a:lnTo>
                    <a:pt x="128370" y="354837"/>
                  </a:lnTo>
                  <a:lnTo>
                    <a:pt x="213952" y="95386"/>
                  </a:lnTo>
                  <a:lnTo>
                    <a:pt x="294438" y="95386"/>
                  </a:lnTo>
                  <a:lnTo>
                    <a:pt x="263873" y="118278"/>
                  </a:lnTo>
                  <a:lnTo>
                    <a:pt x="244707" y="155717"/>
                  </a:lnTo>
                  <a:lnTo>
                    <a:pt x="188651" y="270054"/>
                  </a:lnTo>
                  <a:lnTo>
                    <a:pt x="149766" y="351021"/>
                  </a:lnTo>
                  <a:lnTo>
                    <a:pt x="170956" y="369163"/>
                  </a:lnTo>
                  <a:lnTo>
                    <a:pt x="208200" y="407281"/>
                  </a:lnTo>
                  <a:lnTo>
                    <a:pt x="251847" y="465245"/>
                  </a:lnTo>
                  <a:lnTo>
                    <a:pt x="268275" y="499943"/>
                  </a:lnTo>
                  <a:lnTo>
                    <a:pt x="278137" y="541794"/>
                  </a:lnTo>
                  <a:lnTo>
                    <a:pt x="278730" y="575402"/>
                  </a:lnTo>
                  <a:lnTo>
                    <a:pt x="278471" y="583376"/>
                  </a:lnTo>
                  <a:lnTo>
                    <a:pt x="273123" y="609607"/>
                  </a:lnTo>
                  <a:lnTo>
                    <a:pt x="270042" y="617475"/>
                  </a:lnTo>
                  <a:lnTo>
                    <a:pt x="262816" y="633364"/>
                  </a:lnTo>
                  <a:close/>
                </a:path>
                <a:path w="756285" h="866139">
                  <a:moveTo>
                    <a:pt x="677515" y="839399"/>
                  </a:moveTo>
                  <a:lnTo>
                    <a:pt x="624194" y="769647"/>
                  </a:lnTo>
                  <a:lnTo>
                    <a:pt x="594775" y="721955"/>
                  </a:lnTo>
                  <a:lnTo>
                    <a:pt x="570963" y="674703"/>
                  </a:lnTo>
                  <a:lnTo>
                    <a:pt x="547436" y="615110"/>
                  </a:lnTo>
                  <a:lnTo>
                    <a:pt x="533682" y="574494"/>
                  </a:lnTo>
                  <a:lnTo>
                    <a:pt x="519864" y="525369"/>
                  </a:lnTo>
                  <a:lnTo>
                    <a:pt x="510154" y="481903"/>
                  </a:lnTo>
                  <a:lnTo>
                    <a:pt x="496881" y="399788"/>
                  </a:lnTo>
                  <a:lnTo>
                    <a:pt x="483510" y="272924"/>
                  </a:lnTo>
                  <a:lnTo>
                    <a:pt x="477826" y="198403"/>
                  </a:lnTo>
                  <a:lnTo>
                    <a:pt x="495145" y="198403"/>
                  </a:lnTo>
                  <a:lnTo>
                    <a:pt x="495543" y="204365"/>
                  </a:lnTo>
                  <a:lnTo>
                    <a:pt x="501004" y="251819"/>
                  </a:lnTo>
                  <a:lnTo>
                    <a:pt x="507801" y="299393"/>
                  </a:lnTo>
                  <a:lnTo>
                    <a:pt x="524740" y="393826"/>
                  </a:lnTo>
                  <a:lnTo>
                    <a:pt x="534880" y="440684"/>
                  </a:lnTo>
                  <a:lnTo>
                    <a:pt x="555189" y="512135"/>
                  </a:lnTo>
                  <a:lnTo>
                    <a:pt x="573464" y="561258"/>
                  </a:lnTo>
                  <a:lnTo>
                    <a:pt x="591024" y="601303"/>
                  </a:lnTo>
                  <a:lnTo>
                    <a:pt x="607980" y="637180"/>
                  </a:lnTo>
                  <a:lnTo>
                    <a:pt x="653027" y="707468"/>
                  </a:lnTo>
                  <a:lnTo>
                    <a:pt x="690023" y="746576"/>
                  </a:lnTo>
                  <a:lnTo>
                    <a:pt x="729497" y="777094"/>
                  </a:lnTo>
                  <a:lnTo>
                    <a:pt x="755964" y="793613"/>
                  </a:lnTo>
                  <a:lnTo>
                    <a:pt x="755964" y="805060"/>
                  </a:lnTo>
                  <a:lnTo>
                    <a:pt x="720437" y="810367"/>
                  </a:lnTo>
                  <a:lnTo>
                    <a:pt x="701920" y="818474"/>
                  </a:lnTo>
                  <a:lnTo>
                    <a:pt x="698170" y="821324"/>
                  </a:lnTo>
                  <a:lnTo>
                    <a:pt x="677515" y="839399"/>
                  </a:lnTo>
                  <a:close/>
                </a:path>
                <a:path w="756285" h="866139">
                  <a:moveTo>
                    <a:pt x="156897" y="721120"/>
                  </a:moveTo>
                  <a:lnTo>
                    <a:pt x="132814" y="674277"/>
                  </a:lnTo>
                  <a:lnTo>
                    <a:pt x="67750" y="633364"/>
                  </a:lnTo>
                  <a:lnTo>
                    <a:pt x="67750" y="618102"/>
                  </a:lnTo>
                  <a:lnTo>
                    <a:pt x="126735" y="629793"/>
                  </a:lnTo>
                  <a:lnTo>
                    <a:pt x="142635" y="632411"/>
                  </a:lnTo>
                  <a:lnTo>
                    <a:pt x="160465" y="633364"/>
                  </a:lnTo>
                  <a:lnTo>
                    <a:pt x="262816" y="633364"/>
                  </a:lnTo>
                  <a:lnTo>
                    <a:pt x="256742" y="646719"/>
                  </a:lnTo>
                  <a:lnTo>
                    <a:pt x="242987" y="664759"/>
                  </a:lnTo>
                  <a:lnTo>
                    <a:pt x="229330" y="679537"/>
                  </a:lnTo>
                  <a:lnTo>
                    <a:pt x="204368" y="698138"/>
                  </a:lnTo>
                  <a:lnTo>
                    <a:pt x="197251" y="701890"/>
                  </a:lnTo>
                  <a:lnTo>
                    <a:pt x="156897" y="721120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4685569" y="3080084"/>
              <a:ext cx="756285" cy="866140"/>
            </a:xfrm>
            <a:custGeom>
              <a:rect l="l" t="t" r="r" b="b"/>
              <a:pathLst>
                <a:path w="756285" h="866139">
                  <a:moveTo>
                    <a:pt x="488523" y="64862"/>
                  </a:moveTo>
                  <a:lnTo>
                    <a:pt x="489056" y="96341"/>
                  </a:lnTo>
                  <a:lnTo>
                    <a:pt x="489303" y="110886"/>
                  </a:lnTo>
                  <a:lnTo>
                    <a:pt x="495543" y="204365"/>
                  </a:lnTo>
                  <a:lnTo>
                    <a:pt x="497041" y="217372"/>
                  </a:lnTo>
                  <a:lnTo>
                    <a:pt x="501004" y="251819"/>
                  </a:lnTo>
                  <a:lnTo>
                    <a:pt x="505667" y="284455"/>
                  </a:lnTo>
                  <a:lnTo>
                    <a:pt x="507801" y="299393"/>
                  </a:lnTo>
                  <a:lnTo>
                    <a:pt x="524740" y="393826"/>
                  </a:lnTo>
                  <a:lnTo>
                    <a:pt x="527910" y="408471"/>
                  </a:lnTo>
                  <a:lnTo>
                    <a:pt x="534880" y="440684"/>
                  </a:lnTo>
                  <a:lnTo>
                    <a:pt x="541541" y="466976"/>
                  </a:lnTo>
                  <a:lnTo>
                    <a:pt x="555189" y="512135"/>
                  </a:lnTo>
                  <a:lnTo>
                    <a:pt x="573464" y="561258"/>
                  </a:lnTo>
                  <a:lnTo>
                    <a:pt x="591024" y="601303"/>
                  </a:lnTo>
                  <a:lnTo>
                    <a:pt x="607980" y="637180"/>
                  </a:lnTo>
                  <a:lnTo>
                    <a:pt x="653027" y="707468"/>
                  </a:lnTo>
                  <a:lnTo>
                    <a:pt x="690023" y="746576"/>
                  </a:lnTo>
                  <a:lnTo>
                    <a:pt x="729497" y="777094"/>
                  </a:lnTo>
                  <a:lnTo>
                    <a:pt x="755964" y="793613"/>
                  </a:lnTo>
                  <a:lnTo>
                    <a:pt x="755964" y="805060"/>
                  </a:lnTo>
                  <a:lnTo>
                    <a:pt x="720437" y="810367"/>
                  </a:lnTo>
                  <a:lnTo>
                    <a:pt x="701920" y="818474"/>
                  </a:lnTo>
                  <a:lnTo>
                    <a:pt x="698170" y="821324"/>
                  </a:lnTo>
                  <a:lnTo>
                    <a:pt x="677515" y="839399"/>
                  </a:lnTo>
                  <a:lnTo>
                    <a:pt x="624194" y="769647"/>
                  </a:lnTo>
                  <a:lnTo>
                    <a:pt x="594775" y="721955"/>
                  </a:lnTo>
                  <a:lnTo>
                    <a:pt x="570963" y="674703"/>
                  </a:lnTo>
                  <a:lnTo>
                    <a:pt x="559841" y="648626"/>
                  </a:lnTo>
                  <a:lnTo>
                    <a:pt x="533682" y="574494"/>
                  </a:lnTo>
                  <a:lnTo>
                    <a:pt x="519864" y="525369"/>
                  </a:lnTo>
                  <a:lnTo>
                    <a:pt x="510154" y="481903"/>
                  </a:lnTo>
                  <a:lnTo>
                    <a:pt x="504570" y="452130"/>
                  </a:lnTo>
                  <a:lnTo>
                    <a:pt x="496881" y="399788"/>
                  </a:lnTo>
                  <a:lnTo>
                    <a:pt x="483510" y="272924"/>
                  </a:lnTo>
                  <a:lnTo>
                    <a:pt x="477826" y="198403"/>
                  </a:lnTo>
                  <a:lnTo>
                    <a:pt x="476562" y="233545"/>
                  </a:lnTo>
                  <a:lnTo>
                    <a:pt x="476462" y="236349"/>
                  </a:lnTo>
                  <a:lnTo>
                    <a:pt x="470889" y="310988"/>
                  </a:lnTo>
                  <a:lnTo>
                    <a:pt x="461529" y="383959"/>
                  </a:lnTo>
                  <a:lnTo>
                    <a:pt x="448379" y="455261"/>
                  </a:lnTo>
                  <a:lnTo>
                    <a:pt x="447306" y="459967"/>
                  </a:lnTo>
                  <a:lnTo>
                    <a:pt x="440384" y="490285"/>
                  </a:lnTo>
                  <a:lnTo>
                    <a:pt x="429046" y="531384"/>
                  </a:lnTo>
                  <a:lnTo>
                    <a:pt x="410466" y="587221"/>
                  </a:lnTo>
                  <a:lnTo>
                    <a:pt x="385503" y="643499"/>
                  </a:lnTo>
                  <a:lnTo>
                    <a:pt x="356531" y="693100"/>
                  </a:lnTo>
                  <a:lnTo>
                    <a:pt x="355074" y="695131"/>
                  </a:lnTo>
                  <a:lnTo>
                    <a:pt x="340540" y="715397"/>
                  </a:lnTo>
                  <a:lnTo>
                    <a:pt x="325238" y="733971"/>
                  </a:lnTo>
                  <a:lnTo>
                    <a:pt x="323129" y="736531"/>
                  </a:lnTo>
                  <a:lnTo>
                    <a:pt x="282790" y="776831"/>
                  </a:lnTo>
                  <a:lnTo>
                    <a:pt x="235096" y="814509"/>
                  </a:lnTo>
                  <a:lnTo>
                    <a:pt x="186264" y="845605"/>
                  </a:lnTo>
                  <a:lnTo>
                    <a:pt x="149766" y="866107"/>
                  </a:lnTo>
                  <a:lnTo>
                    <a:pt x="142635" y="850845"/>
                  </a:lnTo>
                  <a:lnTo>
                    <a:pt x="178685" y="825598"/>
                  </a:lnTo>
                  <a:lnTo>
                    <a:pt x="221369" y="791751"/>
                  </a:lnTo>
                  <a:lnTo>
                    <a:pt x="272573" y="741792"/>
                  </a:lnTo>
                  <a:lnTo>
                    <a:pt x="313301" y="689448"/>
                  </a:lnTo>
                  <a:lnTo>
                    <a:pt x="336974" y="648626"/>
                  </a:lnTo>
                  <a:lnTo>
                    <a:pt x="373662" y="559738"/>
                  </a:lnTo>
                  <a:lnTo>
                    <a:pt x="392830" y="493922"/>
                  </a:lnTo>
                  <a:lnTo>
                    <a:pt x="407236" y="425363"/>
                  </a:lnTo>
                  <a:lnTo>
                    <a:pt x="413641" y="385360"/>
                  </a:lnTo>
                  <a:lnTo>
                    <a:pt x="416352" y="363818"/>
                  </a:lnTo>
                  <a:lnTo>
                    <a:pt x="418600" y="345954"/>
                  </a:lnTo>
                  <a:lnTo>
                    <a:pt x="426176" y="259629"/>
                  </a:lnTo>
                  <a:lnTo>
                    <a:pt x="430634" y="163289"/>
                  </a:lnTo>
                  <a:lnTo>
                    <a:pt x="431970" y="56933"/>
                  </a:lnTo>
                  <a:lnTo>
                    <a:pt x="431907" y="49857"/>
                  </a:lnTo>
                  <a:lnTo>
                    <a:pt x="431469" y="0"/>
                  </a:lnTo>
                  <a:lnTo>
                    <a:pt x="517050" y="41969"/>
                  </a:lnTo>
                  <a:lnTo>
                    <a:pt x="488523" y="64862"/>
                  </a:lnTo>
                  <a:close/>
                </a:path>
                <a:path w="756285" h="866139">
                  <a:moveTo>
                    <a:pt x="213952" y="95386"/>
                  </a:moveTo>
                  <a:lnTo>
                    <a:pt x="53488" y="95386"/>
                  </a:lnTo>
                  <a:lnTo>
                    <a:pt x="53488" y="839399"/>
                  </a:lnTo>
                  <a:lnTo>
                    <a:pt x="0" y="866107"/>
                  </a:lnTo>
                  <a:lnTo>
                    <a:pt x="599" y="849296"/>
                  </a:lnTo>
                  <a:lnTo>
                    <a:pt x="3119" y="778590"/>
                  </a:lnTo>
                  <a:lnTo>
                    <a:pt x="6686" y="547755"/>
                  </a:lnTo>
                  <a:lnTo>
                    <a:pt x="6931" y="468931"/>
                  </a:lnTo>
                  <a:lnTo>
                    <a:pt x="7130" y="404437"/>
                  </a:lnTo>
                  <a:lnTo>
                    <a:pt x="6637" y="239357"/>
                  </a:lnTo>
                  <a:lnTo>
                    <a:pt x="5125" y="83939"/>
                  </a:lnTo>
                  <a:lnTo>
                    <a:pt x="3796" y="44958"/>
                  </a:lnTo>
                  <a:lnTo>
                    <a:pt x="3565" y="38154"/>
                  </a:lnTo>
                  <a:lnTo>
                    <a:pt x="53488" y="72493"/>
                  </a:lnTo>
                  <a:lnTo>
                    <a:pt x="210385" y="72493"/>
                  </a:lnTo>
                  <a:lnTo>
                    <a:pt x="246044" y="34339"/>
                  </a:lnTo>
                  <a:lnTo>
                    <a:pt x="299532" y="91570"/>
                  </a:lnTo>
                  <a:lnTo>
                    <a:pt x="263873" y="118278"/>
                  </a:lnTo>
                  <a:lnTo>
                    <a:pt x="258584" y="128608"/>
                  </a:lnTo>
                  <a:lnTo>
                    <a:pt x="244707" y="155717"/>
                  </a:lnTo>
                  <a:lnTo>
                    <a:pt x="188651" y="270054"/>
                  </a:lnTo>
                  <a:lnTo>
                    <a:pt x="149766" y="351021"/>
                  </a:lnTo>
                  <a:lnTo>
                    <a:pt x="170956" y="369163"/>
                  </a:lnTo>
                  <a:lnTo>
                    <a:pt x="208200" y="407281"/>
                  </a:lnTo>
                  <a:lnTo>
                    <a:pt x="231780" y="434960"/>
                  </a:lnTo>
                  <a:lnTo>
                    <a:pt x="256687" y="473235"/>
                  </a:lnTo>
                  <a:lnTo>
                    <a:pt x="271933" y="513293"/>
                  </a:lnTo>
                  <a:lnTo>
                    <a:pt x="278137" y="541794"/>
                  </a:lnTo>
                  <a:lnTo>
                    <a:pt x="278730" y="575402"/>
                  </a:lnTo>
                  <a:lnTo>
                    <a:pt x="278471" y="583376"/>
                  </a:lnTo>
                  <a:lnTo>
                    <a:pt x="273123" y="609607"/>
                  </a:lnTo>
                  <a:lnTo>
                    <a:pt x="270042" y="617475"/>
                  </a:lnTo>
                  <a:lnTo>
                    <a:pt x="256742" y="646719"/>
                  </a:lnTo>
                  <a:lnTo>
                    <a:pt x="229330" y="679537"/>
                  </a:lnTo>
                  <a:lnTo>
                    <a:pt x="197251" y="701890"/>
                  </a:lnTo>
                  <a:lnTo>
                    <a:pt x="156897" y="721120"/>
                  </a:lnTo>
                  <a:lnTo>
                    <a:pt x="132814" y="674277"/>
                  </a:lnTo>
                  <a:lnTo>
                    <a:pt x="67750" y="633364"/>
                  </a:lnTo>
                  <a:lnTo>
                    <a:pt x="67750" y="618102"/>
                  </a:lnTo>
                  <a:lnTo>
                    <a:pt x="126735" y="629793"/>
                  </a:lnTo>
                  <a:lnTo>
                    <a:pt x="142635" y="632411"/>
                  </a:lnTo>
                  <a:lnTo>
                    <a:pt x="144581" y="632514"/>
                  </a:lnTo>
                  <a:lnTo>
                    <a:pt x="160465" y="633364"/>
                  </a:lnTo>
                  <a:lnTo>
                    <a:pt x="201471" y="625734"/>
                  </a:lnTo>
                  <a:lnTo>
                    <a:pt x="222867" y="537978"/>
                  </a:lnTo>
                  <a:lnTo>
                    <a:pt x="220971" y="519558"/>
                  </a:lnTo>
                  <a:lnTo>
                    <a:pt x="219001" y="507127"/>
                  </a:lnTo>
                  <a:lnTo>
                    <a:pt x="203901" y="463488"/>
                  </a:lnTo>
                  <a:lnTo>
                    <a:pt x="185119" y="428880"/>
                  </a:lnTo>
                  <a:lnTo>
                    <a:pt x="128370" y="354837"/>
                  </a:lnTo>
                  <a:lnTo>
                    <a:pt x="213952" y="95386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5523548" y="3068638"/>
              <a:ext cx="848994" cy="889000"/>
            </a:xfrm>
            <a:custGeom>
              <a:rect l="l" t="t" r="r" b="b"/>
              <a:pathLst>
                <a:path w="848994" h="889000">
                  <a:moveTo>
                    <a:pt x="328060" y="297605"/>
                  </a:moveTo>
                  <a:lnTo>
                    <a:pt x="320928" y="289974"/>
                  </a:lnTo>
                  <a:lnTo>
                    <a:pt x="343159" y="256231"/>
                  </a:lnTo>
                  <a:lnTo>
                    <a:pt x="381939" y="186599"/>
                  </a:lnTo>
                  <a:lnTo>
                    <a:pt x="413139" y="114105"/>
                  </a:lnTo>
                  <a:lnTo>
                    <a:pt x="436763" y="38750"/>
                  </a:lnTo>
                  <a:lnTo>
                    <a:pt x="445734" y="0"/>
                  </a:lnTo>
                  <a:lnTo>
                    <a:pt x="520617" y="49600"/>
                  </a:lnTo>
                  <a:lnTo>
                    <a:pt x="492090" y="64862"/>
                  </a:lnTo>
                  <a:lnTo>
                    <a:pt x="477736" y="90110"/>
                  </a:lnTo>
                  <a:lnTo>
                    <a:pt x="464098" y="113684"/>
                  </a:lnTo>
                  <a:lnTo>
                    <a:pt x="445734" y="144986"/>
                  </a:lnTo>
                  <a:lnTo>
                    <a:pt x="795190" y="144986"/>
                  </a:lnTo>
                  <a:lnTo>
                    <a:pt x="816585" y="167879"/>
                  </a:lnTo>
                  <a:lnTo>
                    <a:pt x="435037" y="167879"/>
                  </a:lnTo>
                  <a:lnTo>
                    <a:pt x="398290" y="217778"/>
                  </a:lnTo>
                  <a:lnTo>
                    <a:pt x="363162" y="261477"/>
                  </a:lnTo>
                  <a:lnTo>
                    <a:pt x="340100" y="286153"/>
                  </a:lnTo>
                  <a:lnTo>
                    <a:pt x="328060" y="297605"/>
                  </a:lnTo>
                  <a:close/>
                </a:path>
                <a:path w="848994" h="889000">
                  <a:moveTo>
                    <a:pt x="188992" y="179326"/>
                  </a:moveTo>
                  <a:lnTo>
                    <a:pt x="174727" y="141170"/>
                  </a:lnTo>
                  <a:lnTo>
                    <a:pt x="168679" y="117030"/>
                  </a:lnTo>
                  <a:lnTo>
                    <a:pt x="162693" y="97174"/>
                  </a:lnTo>
                  <a:lnTo>
                    <a:pt x="150212" y="66650"/>
                  </a:lnTo>
                  <a:lnTo>
                    <a:pt x="145276" y="56967"/>
                  </a:lnTo>
                  <a:lnTo>
                    <a:pt x="124804" y="19076"/>
                  </a:lnTo>
                  <a:lnTo>
                    <a:pt x="135502" y="11446"/>
                  </a:lnTo>
                  <a:lnTo>
                    <a:pt x="207089" y="71659"/>
                  </a:lnTo>
                  <a:lnTo>
                    <a:pt x="213952" y="80123"/>
                  </a:lnTo>
                  <a:lnTo>
                    <a:pt x="228215" y="114463"/>
                  </a:lnTo>
                  <a:lnTo>
                    <a:pt x="212169" y="156432"/>
                  </a:lnTo>
                  <a:lnTo>
                    <a:pt x="188992" y="179326"/>
                  </a:lnTo>
                  <a:close/>
                </a:path>
                <a:path w="848994" h="889000">
                  <a:moveTo>
                    <a:pt x="795190" y="144986"/>
                  </a:moveTo>
                  <a:lnTo>
                    <a:pt x="702476" y="144986"/>
                  </a:lnTo>
                  <a:lnTo>
                    <a:pt x="748833" y="95385"/>
                  </a:lnTo>
                  <a:lnTo>
                    <a:pt x="795190" y="144986"/>
                  </a:lnTo>
                  <a:close/>
                </a:path>
                <a:path w="848994" h="889000">
                  <a:moveTo>
                    <a:pt x="39225" y="228927"/>
                  </a:moveTo>
                  <a:lnTo>
                    <a:pt x="7132" y="194587"/>
                  </a:lnTo>
                  <a:lnTo>
                    <a:pt x="246045" y="194587"/>
                  </a:lnTo>
                  <a:lnTo>
                    <a:pt x="288835" y="148802"/>
                  </a:lnTo>
                  <a:lnTo>
                    <a:pt x="353021" y="217480"/>
                  </a:lnTo>
                  <a:lnTo>
                    <a:pt x="124804" y="217480"/>
                  </a:lnTo>
                  <a:lnTo>
                    <a:pt x="89630" y="219860"/>
                  </a:lnTo>
                  <a:lnTo>
                    <a:pt x="65795" y="223048"/>
                  </a:lnTo>
                  <a:lnTo>
                    <a:pt x="39225" y="228927"/>
                  </a:lnTo>
                  <a:close/>
                </a:path>
                <a:path w="848994" h="889000">
                  <a:moveTo>
                    <a:pt x="495656" y="316682"/>
                  </a:moveTo>
                  <a:lnTo>
                    <a:pt x="449299" y="316682"/>
                  </a:lnTo>
                  <a:lnTo>
                    <a:pt x="448927" y="281416"/>
                  </a:lnTo>
                  <a:lnTo>
                    <a:pt x="447333" y="228927"/>
                  </a:lnTo>
                  <a:lnTo>
                    <a:pt x="445734" y="198404"/>
                  </a:lnTo>
                  <a:lnTo>
                    <a:pt x="524183" y="236557"/>
                  </a:lnTo>
                  <a:lnTo>
                    <a:pt x="495656" y="259450"/>
                  </a:lnTo>
                  <a:lnTo>
                    <a:pt x="495656" y="316682"/>
                  </a:lnTo>
                  <a:close/>
                </a:path>
                <a:path w="848994" h="889000">
                  <a:moveTo>
                    <a:pt x="695344" y="316682"/>
                  </a:moveTo>
                  <a:lnTo>
                    <a:pt x="648988" y="316682"/>
                  </a:lnTo>
                  <a:lnTo>
                    <a:pt x="648702" y="285768"/>
                  </a:lnTo>
                  <a:lnTo>
                    <a:pt x="647134" y="233719"/>
                  </a:lnTo>
                  <a:lnTo>
                    <a:pt x="645423" y="198404"/>
                  </a:lnTo>
                  <a:lnTo>
                    <a:pt x="723873" y="236557"/>
                  </a:lnTo>
                  <a:lnTo>
                    <a:pt x="695344" y="259450"/>
                  </a:lnTo>
                  <a:lnTo>
                    <a:pt x="695344" y="316682"/>
                  </a:lnTo>
                  <a:close/>
                </a:path>
                <a:path w="848994" h="889000">
                  <a:moveTo>
                    <a:pt x="10698" y="877553"/>
                  </a:moveTo>
                  <a:lnTo>
                    <a:pt x="0" y="869923"/>
                  </a:lnTo>
                  <a:lnTo>
                    <a:pt x="14944" y="846749"/>
                  </a:lnTo>
                  <a:lnTo>
                    <a:pt x="41369" y="799770"/>
                  </a:lnTo>
                  <a:lnTo>
                    <a:pt x="64283" y="750019"/>
                  </a:lnTo>
                  <a:lnTo>
                    <a:pt x="83561" y="697676"/>
                  </a:lnTo>
                  <a:lnTo>
                    <a:pt x="99162" y="642828"/>
                  </a:lnTo>
                  <a:lnTo>
                    <a:pt x="111085" y="585477"/>
                  </a:lnTo>
                  <a:lnTo>
                    <a:pt x="119332" y="525622"/>
                  </a:lnTo>
                  <a:lnTo>
                    <a:pt x="123415" y="469886"/>
                  </a:lnTo>
                  <a:lnTo>
                    <a:pt x="124804" y="431145"/>
                  </a:lnTo>
                  <a:lnTo>
                    <a:pt x="124804" y="217480"/>
                  </a:lnTo>
                  <a:lnTo>
                    <a:pt x="171162" y="217480"/>
                  </a:lnTo>
                  <a:lnTo>
                    <a:pt x="171162" y="351021"/>
                  </a:lnTo>
                  <a:lnTo>
                    <a:pt x="314769" y="351021"/>
                  </a:lnTo>
                  <a:lnTo>
                    <a:pt x="324494" y="358652"/>
                  </a:lnTo>
                  <a:lnTo>
                    <a:pt x="310231" y="373913"/>
                  </a:lnTo>
                  <a:lnTo>
                    <a:pt x="171162" y="373913"/>
                  </a:lnTo>
                  <a:lnTo>
                    <a:pt x="170096" y="430230"/>
                  </a:lnTo>
                  <a:lnTo>
                    <a:pt x="165646" y="510108"/>
                  </a:lnTo>
                  <a:lnTo>
                    <a:pt x="155839" y="586893"/>
                  </a:lnTo>
                  <a:lnTo>
                    <a:pt x="141130" y="652472"/>
                  </a:lnTo>
                  <a:lnTo>
                    <a:pt x="120615" y="709673"/>
                  </a:lnTo>
                  <a:lnTo>
                    <a:pt x="96502" y="759662"/>
                  </a:lnTo>
                  <a:lnTo>
                    <a:pt x="66192" y="808786"/>
                  </a:lnTo>
                  <a:lnTo>
                    <a:pt x="33149" y="851875"/>
                  </a:lnTo>
                  <a:lnTo>
                    <a:pt x="10698" y="877553"/>
                  </a:lnTo>
                  <a:close/>
                </a:path>
                <a:path w="848994" h="889000">
                  <a:moveTo>
                    <a:pt x="381548" y="351021"/>
                  </a:moveTo>
                  <a:lnTo>
                    <a:pt x="349455" y="316682"/>
                  </a:lnTo>
                  <a:lnTo>
                    <a:pt x="731005" y="316682"/>
                  </a:lnTo>
                  <a:lnTo>
                    <a:pt x="770228" y="274712"/>
                  </a:lnTo>
                  <a:lnTo>
                    <a:pt x="830848" y="339575"/>
                  </a:lnTo>
                  <a:lnTo>
                    <a:pt x="449299" y="339575"/>
                  </a:lnTo>
                  <a:lnTo>
                    <a:pt x="416823" y="342802"/>
                  </a:lnTo>
                  <a:lnTo>
                    <a:pt x="410198" y="343922"/>
                  </a:lnTo>
                  <a:lnTo>
                    <a:pt x="381548" y="351021"/>
                  </a:lnTo>
                  <a:close/>
                </a:path>
                <a:path w="848994" h="889000">
                  <a:moveTo>
                    <a:pt x="314769" y="351021"/>
                  </a:moveTo>
                  <a:lnTo>
                    <a:pt x="249610" y="351021"/>
                  </a:lnTo>
                  <a:lnTo>
                    <a:pt x="271006" y="316682"/>
                  </a:lnTo>
                  <a:lnTo>
                    <a:pt x="314769" y="351021"/>
                  </a:lnTo>
                  <a:close/>
                </a:path>
                <a:path w="848994" h="889000">
                  <a:moveTo>
                    <a:pt x="495656" y="648626"/>
                  </a:moveTo>
                  <a:lnTo>
                    <a:pt x="449299" y="648626"/>
                  </a:lnTo>
                  <a:lnTo>
                    <a:pt x="449299" y="339575"/>
                  </a:lnTo>
                  <a:lnTo>
                    <a:pt x="495656" y="339575"/>
                  </a:lnTo>
                  <a:lnTo>
                    <a:pt x="495656" y="419699"/>
                  </a:lnTo>
                  <a:lnTo>
                    <a:pt x="695344" y="419699"/>
                  </a:lnTo>
                  <a:lnTo>
                    <a:pt x="695344" y="442592"/>
                  </a:lnTo>
                  <a:lnTo>
                    <a:pt x="495656" y="442592"/>
                  </a:lnTo>
                  <a:lnTo>
                    <a:pt x="495656" y="530347"/>
                  </a:lnTo>
                  <a:lnTo>
                    <a:pt x="695344" y="530347"/>
                  </a:lnTo>
                  <a:lnTo>
                    <a:pt x="695344" y="553240"/>
                  </a:lnTo>
                  <a:lnTo>
                    <a:pt x="495656" y="553240"/>
                  </a:lnTo>
                  <a:lnTo>
                    <a:pt x="495656" y="648626"/>
                  </a:lnTo>
                  <a:close/>
                </a:path>
                <a:path w="848994" h="889000">
                  <a:moveTo>
                    <a:pt x="695344" y="419699"/>
                  </a:moveTo>
                  <a:lnTo>
                    <a:pt x="648988" y="419699"/>
                  </a:lnTo>
                  <a:lnTo>
                    <a:pt x="648988" y="339575"/>
                  </a:lnTo>
                  <a:lnTo>
                    <a:pt x="695344" y="339575"/>
                  </a:lnTo>
                  <a:lnTo>
                    <a:pt x="695344" y="419699"/>
                  </a:lnTo>
                  <a:close/>
                </a:path>
                <a:path w="848994" h="889000">
                  <a:moveTo>
                    <a:pt x="284278" y="768885"/>
                  </a:moveTo>
                  <a:lnTo>
                    <a:pt x="201293" y="768885"/>
                  </a:lnTo>
                  <a:lnTo>
                    <a:pt x="217518" y="768813"/>
                  </a:lnTo>
                  <a:lnTo>
                    <a:pt x="218829" y="768284"/>
                  </a:lnTo>
                  <a:lnTo>
                    <a:pt x="249610" y="679150"/>
                  </a:lnTo>
                  <a:lnTo>
                    <a:pt x="251171" y="627164"/>
                  </a:lnTo>
                  <a:lnTo>
                    <a:pt x="252954" y="474546"/>
                  </a:lnTo>
                  <a:lnTo>
                    <a:pt x="253176" y="373913"/>
                  </a:lnTo>
                  <a:lnTo>
                    <a:pt x="310231" y="373913"/>
                  </a:lnTo>
                  <a:lnTo>
                    <a:pt x="299533" y="385360"/>
                  </a:lnTo>
                  <a:lnTo>
                    <a:pt x="298735" y="536182"/>
                  </a:lnTo>
                  <a:lnTo>
                    <a:pt x="296542" y="671519"/>
                  </a:lnTo>
                  <a:lnTo>
                    <a:pt x="296453" y="673901"/>
                  </a:lnTo>
                  <a:lnTo>
                    <a:pt x="294184" y="715397"/>
                  </a:lnTo>
                  <a:lnTo>
                    <a:pt x="284278" y="768885"/>
                  </a:lnTo>
                  <a:close/>
                </a:path>
                <a:path w="848994" h="889000">
                  <a:moveTo>
                    <a:pt x="695344" y="530347"/>
                  </a:moveTo>
                  <a:lnTo>
                    <a:pt x="648988" y="530347"/>
                  </a:lnTo>
                  <a:lnTo>
                    <a:pt x="648988" y="442592"/>
                  </a:lnTo>
                  <a:lnTo>
                    <a:pt x="695344" y="442592"/>
                  </a:lnTo>
                  <a:lnTo>
                    <a:pt x="695344" y="530347"/>
                  </a:lnTo>
                  <a:close/>
                </a:path>
                <a:path w="848994" h="889000">
                  <a:moveTo>
                    <a:pt x="695344" y="648626"/>
                  </a:moveTo>
                  <a:lnTo>
                    <a:pt x="648988" y="648626"/>
                  </a:lnTo>
                  <a:lnTo>
                    <a:pt x="648988" y="553240"/>
                  </a:lnTo>
                  <a:lnTo>
                    <a:pt x="695344" y="553240"/>
                  </a:lnTo>
                  <a:lnTo>
                    <a:pt x="695344" y="648626"/>
                  </a:lnTo>
                  <a:close/>
                </a:path>
                <a:path w="848994" h="889000">
                  <a:moveTo>
                    <a:pt x="353021" y="682965"/>
                  </a:moveTo>
                  <a:lnTo>
                    <a:pt x="320928" y="648626"/>
                  </a:lnTo>
                  <a:lnTo>
                    <a:pt x="734569" y="648626"/>
                  </a:lnTo>
                  <a:lnTo>
                    <a:pt x="780926" y="599025"/>
                  </a:lnTo>
                  <a:lnTo>
                    <a:pt x="848677" y="671519"/>
                  </a:lnTo>
                  <a:lnTo>
                    <a:pt x="438602" y="671519"/>
                  </a:lnTo>
                  <a:lnTo>
                    <a:pt x="403410" y="673901"/>
                  </a:lnTo>
                  <a:lnTo>
                    <a:pt x="379498" y="677099"/>
                  </a:lnTo>
                  <a:lnTo>
                    <a:pt x="353021" y="682965"/>
                  </a:lnTo>
                  <a:close/>
                </a:path>
                <a:path w="848994" h="889000">
                  <a:moveTo>
                    <a:pt x="328060" y="889000"/>
                  </a:moveTo>
                  <a:lnTo>
                    <a:pt x="320928" y="877553"/>
                  </a:lnTo>
                  <a:lnTo>
                    <a:pt x="356256" y="848380"/>
                  </a:lnTo>
                  <a:lnTo>
                    <a:pt x="396982" y="811200"/>
                  </a:lnTo>
                  <a:lnTo>
                    <a:pt x="437098" y="766368"/>
                  </a:lnTo>
                  <a:lnTo>
                    <a:pt x="468744" y="721060"/>
                  </a:lnTo>
                  <a:lnTo>
                    <a:pt x="481392" y="698227"/>
                  </a:lnTo>
                  <a:lnTo>
                    <a:pt x="542012" y="759274"/>
                  </a:lnTo>
                  <a:lnTo>
                    <a:pt x="494396" y="778489"/>
                  </a:lnTo>
                  <a:lnTo>
                    <a:pt x="456431" y="805060"/>
                  </a:lnTo>
                  <a:lnTo>
                    <a:pt x="431025" y="824614"/>
                  </a:lnTo>
                  <a:lnTo>
                    <a:pt x="370943" y="863900"/>
                  </a:lnTo>
                  <a:lnTo>
                    <a:pt x="328060" y="889000"/>
                  </a:lnTo>
                  <a:close/>
                </a:path>
                <a:path w="848994" h="889000">
                  <a:moveTo>
                    <a:pt x="766662" y="885185"/>
                  </a:moveTo>
                  <a:lnTo>
                    <a:pt x="734569" y="847030"/>
                  </a:lnTo>
                  <a:lnTo>
                    <a:pt x="723821" y="830540"/>
                  </a:lnTo>
                  <a:lnTo>
                    <a:pt x="699802" y="800708"/>
                  </a:lnTo>
                  <a:lnTo>
                    <a:pt x="667709" y="769230"/>
                  </a:lnTo>
                  <a:lnTo>
                    <a:pt x="647600" y="752848"/>
                  </a:lnTo>
                  <a:lnTo>
                    <a:pt x="606198" y="721119"/>
                  </a:lnTo>
                  <a:lnTo>
                    <a:pt x="613330" y="709673"/>
                  </a:lnTo>
                  <a:lnTo>
                    <a:pt x="690269" y="738472"/>
                  </a:lnTo>
                  <a:lnTo>
                    <a:pt x="740633" y="762237"/>
                  </a:lnTo>
                  <a:lnTo>
                    <a:pt x="777568" y="799770"/>
                  </a:lnTo>
                  <a:lnTo>
                    <a:pt x="784492" y="827952"/>
                  </a:lnTo>
                  <a:lnTo>
                    <a:pt x="777360" y="862291"/>
                  </a:lnTo>
                  <a:lnTo>
                    <a:pt x="766662" y="885185"/>
                  </a:lnTo>
                  <a:close/>
                </a:path>
                <a:path w="848994" h="889000">
                  <a:moveTo>
                    <a:pt x="206820" y="847030"/>
                  </a:moveTo>
                  <a:lnTo>
                    <a:pt x="193170" y="810619"/>
                  </a:lnTo>
                  <a:lnTo>
                    <a:pt x="135502" y="774536"/>
                  </a:lnTo>
                  <a:lnTo>
                    <a:pt x="135502" y="759274"/>
                  </a:lnTo>
                  <a:lnTo>
                    <a:pt x="193992" y="768036"/>
                  </a:lnTo>
                  <a:lnTo>
                    <a:pt x="201293" y="768885"/>
                  </a:lnTo>
                  <a:lnTo>
                    <a:pt x="284278" y="768885"/>
                  </a:lnTo>
                  <a:lnTo>
                    <a:pt x="283312" y="774103"/>
                  </a:lnTo>
                  <a:lnTo>
                    <a:pt x="257804" y="816048"/>
                  </a:lnTo>
                  <a:lnTo>
                    <a:pt x="251063" y="822028"/>
                  </a:lnTo>
                  <a:lnTo>
                    <a:pt x="206820" y="847030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638828" y="3070559"/>
              <a:ext cx="122461" cy="186930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5844477" y="3068638"/>
              <a:ext cx="528320" cy="683260"/>
            </a:xfrm>
            <a:custGeom>
              <a:rect l="l" t="t" r="r" b="b"/>
              <a:pathLst>
                <a:path w="528320" h="683260">
                  <a:moveTo>
                    <a:pt x="171161" y="64862"/>
                  </a:moveTo>
                  <a:lnTo>
                    <a:pt x="156807" y="90110"/>
                  </a:lnTo>
                  <a:lnTo>
                    <a:pt x="143169" y="113684"/>
                  </a:lnTo>
                  <a:lnTo>
                    <a:pt x="124805" y="144986"/>
                  </a:lnTo>
                  <a:lnTo>
                    <a:pt x="381547" y="144986"/>
                  </a:lnTo>
                  <a:lnTo>
                    <a:pt x="427904" y="95385"/>
                  </a:lnTo>
                  <a:lnTo>
                    <a:pt x="495656" y="167879"/>
                  </a:lnTo>
                  <a:lnTo>
                    <a:pt x="114108" y="167879"/>
                  </a:lnTo>
                  <a:lnTo>
                    <a:pt x="77361" y="217778"/>
                  </a:lnTo>
                  <a:lnTo>
                    <a:pt x="42233" y="261477"/>
                  </a:lnTo>
                  <a:lnTo>
                    <a:pt x="19171" y="286153"/>
                  </a:lnTo>
                  <a:lnTo>
                    <a:pt x="7131" y="297605"/>
                  </a:lnTo>
                  <a:lnTo>
                    <a:pt x="0" y="289974"/>
                  </a:lnTo>
                  <a:lnTo>
                    <a:pt x="18517" y="261865"/>
                  </a:lnTo>
                  <a:lnTo>
                    <a:pt x="22230" y="256231"/>
                  </a:lnTo>
                  <a:lnTo>
                    <a:pt x="61010" y="186599"/>
                  </a:lnTo>
                  <a:lnTo>
                    <a:pt x="92210" y="114105"/>
                  </a:lnTo>
                  <a:lnTo>
                    <a:pt x="115834" y="38750"/>
                  </a:lnTo>
                  <a:lnTo>
                    <a:pt x="117648" y="30915"/>
                  </a:lnTo>
                  <a:lnTo>
                    <a:pt x="124805" y="0"/>
                  </a:lnTo>
                  <a:lnTo>
                    <a:pt x="199688" y="49600"/>
                  </a:lnTo>
                  <a:lnTo>
                    <a:pt x="171161" y="64862"/>
                  </a:lnTo>
                  <a:close/>
                </a:path>
                <a:path w="528320" h="683260">
                  <a:moveTo>
                    <a:pt x="174727" y="259450"/>
                  </a:moveTo>
                  <a:lnTo>
                    <a:pt x="174727" y="316682"/>
                  </a:lnTo>
                  <a:lnTo>
                    <a:pt x="328059" y="316682"/>
                  </a:lnTo>
                  <a:lnTo>
                    <a:pt x="327773" y="285768"/>
                  </a:lnTo>
                  <a:lnTo>
                    <a:pt x="326205" y="233719"/>
                  </a:lnTo>
                  <a:lnTo>
                    <a:pt x="324494" y="198404"/>
                  </a:lnTo>
                  <a:lnTo>
                    <a:pt x="402944" y="236557"/>
                  </a:lnTo>
                  <a:lnTo>
                    <a:pt x="374415" y="259450"/>
                  </a:lnTo>
                  <a:lnTo>
                    <a:pt x="374415" y="316682"/>
                  </a:lnTo>
                  <a:lnTo>
                    <a:pt x="410076" y="316682"/>
                  </a:lnTo>
                  <a:lnTo>
                    <a:pt x="449299" y="274712"/>
                  </a:lnTo>
                  <a:lnTo>
                    <a:pt x="509919" y="339575"/>
                  </a:lnTo>
                  <a:lnTo>
                    <a:pt x="374415" y="339575"/>
                  </a:lnTo>
                  <a:lnTo>
                    <a:pt x="374415" y="648626"/>
                  </a:lnTo>
                  <a:lnTo>
                    <a:pt x="413640" y="648626"/>
                  </a:lnTo>
                  <a:lnTo>
                    <a:pt x="459997" y="599025"/>
                  </a:lnTo>
                  <a:lnTo>
                    <a:pt x="527748" y="671519"/>
                  </a:lnTo>
                  <a:lnTo>
                    <a:pt x="117673" y="671519"/>
                  </a:lnTo>
                  <a:lnTo>
                    <a:pt x="82481" y="673901"/>
                  </a:lnTo>
                  <a:lnTo>
                    <a:pt x="58570" y="677099"/>
                  </a:lnTo>
                  <a:lnTo>
                    <a:pt x="32093" y="682965"/>
                  </a:lnTo>
                  <a:lnTo>
                    <a:pt x="0" y="648626"/>
                  </a:lnTo>
                  <a:lnTo>
                    <a:pt x="128370" y="648626"/>
                  </a:lnTo>
                  <a:lnTo>
                    <a:pt x="128370" y="339575"/>
                  </a:lnTo>
                  <a:lnTo>
                    <a:pt x="95894" y="342802"/>
                  </a:lnTo>
                  <a:lnTo>
                    <a:pt x="89269" y="343922"/>
                  </a:lnTo>
                  <a:lnTo>
                    <a:pt x="60619" y="351021"/>
                  </a:lnTo>
                  <a:lnTo>
                    <a:pt x="28526" y="316682"/>
                  </a:lnTo>
                  <a:lnTo>
                    <a:pt x="128370" y="316682"/>
                  </a:lnTo>
                  <a:lnTo>
                    <a:pt x="127998" y="281416"/>
                  </a:lnTo>
                  <a:lnTo>
                    <a:pt x="126431" y="229434"/>
                  </a:lnTo>
                  <a:lnTo>
                    <a:pt x="124805" y="198404"/>
                  </a:lnTo>
                  <a:lnTo>
                    <a:pt x="203254" y="236557"/>
                  </a:lnTo>
                  <a:lnTo>
                    <a:pt x="174727" y="259450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834952" y="3757340"/>
              <a:ext cx="240133" cy="209822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120222" y="3768787"/>
              <a:ext cx="197343" cy="194561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5523548" y="3217440"/>
              <a:ext cx="649605" cy="728980"/>
            </a:xfrm>
            <a:custGeom>
              <a:rect l="l" t="t" r="r" b="b"/>
              <a:pathLst>
                <a:path w="649604" h="728979">
                  <a:moveTo>
                    <a:pt x="495656" y="270897"/>
                  </a:moveTo>
                  <a:lnTo>
                    <a:pt x="648988" y="270897"/>
                  </a:lnTo>
                  <a:lnTo>
                    <a:pt x="648988" y="190772"/>
                  </a:lnTo>
                  <a:lnTo>
                    <a:pt x="495656" y="190772"/>
                  </a:lnTo>
                  <a:lnTo>
                    <a:pt x="495656" y="270897"/>
                  </a:lnTo>
                  <a:close/>
                </a:path>
                <a:path w="649604" h="728979">
                  <a:moveTo>
                    <a:pt x="495656" y="381545"/>
                  </a:moveTo>
                  <a:lnTo>
                    <a:pt x="648988" y="381545"/>
                  </a:lnTo>
                  <a:lnTo>
                    <a:pt x="648988" y="293789"/>
                  </a:lnTo>
                  <a:lnTo>
                    <a:pt x="495656" y="293789"/>
                  </a:lnTo>
                  <a:lnTo>
                    <a:pt x="495656" y="381545"/>
                  </a:lnTo>
                  <a:close/>
                </a:path>
                <a:path w="649604" h="728979">
                  <a:moveTo>
                    <a:pt x="495656" y="499824"/>
                  </a:moveTo>
                  <a:lnTo>
                    <a:pt x="648988" y="499824"/>
                  </a:lnTo>
                  <a:lnTo>
                    <a:pt x="648988" y="404437"/>
                  </a:lnTo>
                  <a:lnTo>
                    <a:pt x="495656" y="404437"/>
                  </a:lnTo>
                  <a:lnTo>
                    <a:pt x="495656" y="499824"/>
                  </a:lnTo>
                  <a:close/>
                </a:path>
                <a:path w="649604" h="728979">
                  <a:moveTo>
                    <a:pt x="171162" y="202219"/>
                  </a:moveTo>
                  <a:lnTo>
                    <a:pt x="249610" y="202219"/>
                  </a:lnTo>
                  <a:lnTo>
                    <a:pt x="271006" y="167879"/>
                  </a:lnTo>
                  <a:lnTo>
                    <a:pt x="324494" y="209849"/>
                  </a:lnTo>
                  <a:lnTo>
                    <a:pt x="299533" y="236557"/>
                  </a:lnTo>
                  <a:lnTo>
                    <a:pt x="298735" y="387379"/>
                  </a:lnTo>
                  <a:lnTo>
                    <a:pt x="296524" y="523790"/>
                  </a:lnTo>
                  <a:lnTo>
                    <a:pt x="294564" y="559633"/>
                  </a:lnTo>
                  <a:lnTo>
                    <a:pt x="294184" y="566594"/>
                  </a:lnTo>
                  <a:lnTo>
                    <a:pt x="283312" y="625300"/>
                  </a:lnTo>
                  <a:lnTo>
                    <a:pt x="282623" y="627850"/>
                  </a:lnTo>
                  <a:lnTo>
                    <a:pt x="279059" y="636287"/>
                  </a:lnTo>
                  <a:lnTo>
                    <a:pt x="271006" y="652442"/>
                  </a:lnTo>
                  <a:lnTo>
                    <a:pt x="257804" y="667245"/>
                  </a:lnTo>
                  <a:lnTo>
                    <a:pt x="253622" y="671400"/>
                  </a:lnTo>
                  <a:lnTo>
                    <a:pt x="251063" y="673225"/>
                  </a:lnTo>
                  <a:lnTo>
                    <a:pt x="206820" y="698227"/>
                  </a:lnTo>
                  <a:lnTo>
                    <a:pt x="193170" y="661816"/>
                  </a:lnTo>
                  <a:lnTo>
                    <a:pt x="135502" y="625733"/>
                  </a:lnTo>
                  <a:lnTo>
                    <a:pt x="135502" y="610471"/>
                  </a:lnTo>
                  <a:lnTo>
                    <a:pt x="193992" y="619234"/>
                  </a:lnTo>
                  <a:lnTo>
                    <a:pt x="201293" y="620082"/>
                  </a:lnTo>
                  <a:lnTo>
                    <a:pt x="217518" y="620010"/>
                  </a:lnTo>
                  <a:lnTo>
                    <a:pt x="218829" y="619481"/>
                  </a:lnTo>
                  <a:lnTo>
                    <a:pt x="249610" y="530347"/>
                  </a:lnTo>
                  <a:lnTo>
                    <a:pt x="250014" y="516897"/>
                  </a:lnTo>
                  <a:lnTo>
                    <a:pt x="251171" y="478362"/>
                  </a:lnTo>
                  <a:lnTo>
                    <a:pt x="252954" y="325743"/>
                  </a:lnTo>
                  <a:lnTo>
                    <a:pt x="252995" y="307051"/>
                  </a:lnTo>
                  <a:lnTo>
                    <a:pt x="253176" y="225111"/>
                  </a:lnTo>
                  <a:lnTo>
                    <a:pt x="171162" y="225111"/>
                  </a:lnTo>
                  <a:lnTo>
                    <a:pt x="170096" y="281428"/>
                  </a:lnTo>
                  <a:lnTo>
                    <a:pt x="165646" y="361305"/>
                  </a:lnTo>
                  <a:lnTo>
                    <a:pt x="155839" y="438091"/>
                  </a:lnTo>
                  <a:lnTo>
                    <a:pt x="141130" y="503669"/>
                  </a:lnTo>
                  <a:lnTo>
                    <a:pt x="137822" y="513953"/>
                  </a:lnTo>
                  <a:lnTo>
                    <a:pt x="131936" y="532255"/>
                  </a:lnTo>
                  <a:lnTo>
                    <a:pt x="120639" y="560821"/>
                  </a:lnTo>
                  <a:lnTo>
                    <a:pt x="96502" y="610860"/>
                  </a:lnTo>
                  <a:lnTo>
                    <a:pt x="66192" y="659983"/>
                  </a:lnTo>
                  <a:lnTo>
                    <a:pt x="33149" y="703072"/>
                  </a:lnTo>
                  <a:lnTo>
                    <a:pt x="10698" y="728751"/>
                  </a:lnTo>
                  <a:lnTo>
                    <a:pt x="0" y="721120"/>
                  </a:lnTo>
                  <a:lnTo>
                    <a:pt x="41328" y="651055"/>
                  </a:lnTo>
                  <a:lnTo>
                    <a:pt x="64283" y="601216"/>
                  </a:lnTo>
                  <a:lnTo>
                    <a:pt x="83561" y="548873"/>
                  </a:lnTo>
                  <a:lnTo>
                    <a:pt x="99162" y="494026"/>
                  </a:lnTo>
                  <a:lnTo>
                    <a:pt x="111085" y="436674"/>
                  </a:lnTo>
                  <a:lnTo>
                    <a:pt x="119332" y="376820"/>
                  </a:lnTo>
                  <a:lnTo>
                    <a:pt x="123415" y="321084"/>
                  </a:lnTo>
                  <a:lnTo>
                    <a:pt x="124804" y="282343"/>
                  </a:lnTo>
                  <a:lnTo>
                    <a:pt x="124804" y="68677"/>
                  </a:lnTo>
                  <a:lnTo>
                    <a:pt x="89630" y="71057"/>
                  </a:lnTo>
                  <a:lnTo>
                    <a:pt x="65795" y="74245"/>
                  </a:lnTo>
                  <a:lnTo>
                    <a:pt x="39225" y="80124"/>
                  </a:lnTo>
                  <a:lnTo>
                    <a:pt x="7132" y="45785"/>
                  </a:lnTo>
                  <a:lnTo>
                    <a:pt x="246045" y="45785"/>
                  </a:lnTo>
                  <a:lnTo>
                    <a:pt x="288835" y="0"/>
                  </a:lnTo>
                  <a:lnTo>
                    <a:pt x="353021" y="68677"/>
                  </a:lnTo>
                  <a:lnTo>
                    <a:pt x="171162" y="68677"/>
                  </a:lnTo>
                  <a:lnTo>
                    <a:pt x="171162" y="202219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8458200" y="546100"/>
              <a:ext cx="304800" cy="304800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>
                <a:solidFill>
                  <a:srgbClr val="000000"/>
                </a:solidFill>
                <a:latin typeface="Comic Sans MS"/>
                <a:cs typeface="Comic Sans MS"/>
              </a:rPr>
              <a:t>2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0637" y="12700"/>
            <a:ext cx="8896350" cy="6780530"/>
            <a:chOff x="20637" y="12700"/>
            <a:chExt cx="8896350" cy="6780530"/>
          </a:xfrm>
        </p:grpSpPr>
        <p:sp>
          <p:nvSpPr>
            <p:cNvPr id="3" name="object 3"/>
            <p:cNvSpPr/>
            <p:nvPr/>
          </p:nvSpPr>
          <p:spPr>
            <a:xfrm>
              <a:off x="20637" y="12700"/>
              <a:ext cx="8896350" cy="6780530"/>
            </a:xfrm>
            <a:custGeom>
              <a:rect l="l" t="t" r="r" b="b"/>
              <a:pathLst>
                <a:path w="8896350" h="6780530">
                  <a:moveTo>
                    <a:pt x="4842204" y="6780210"/>
                  </a:moveTo>
                  <a:lnTo>
                    <a:pt x="0" y="1826666"/>
                  </a:lnTo>
                  <a:lnTo>
                    <a:pt x="6299999" y="0"/>
                  </a:lnTo>
                  <a:lnTo>
                    <a:pt x="8896349" y="2107692"/>
                  </a:lnTo>
                  <a:lnTo>
                    <a:pt x="4842204" y="6780210"/>
                  </a:lnTo>
                  <a:close/>
                </a:path>
              </a:pathLst>
            </a:custGeom>
            <a:solidFill>
              <a:srgbClr val="FFE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80987" y="280987"/>
              <a:ext cx="3571875" cy="1622425"/>
            </a:xfrm>
            <a:custGeom>
              <a:rect l="l" t="t" r="r" b="b"/>
              <a:pathLst>
                <a:path w="3571875" h="1622425">
                  <a:moveTo>
                    <a:pt x="2564192" y="1602731"/>
                  </a:moveTo>
                  <a:lnTo>
                    <a:pt x="125960" y="607392"/>
                  </a:lnTo>
                  <a:lnTo>
                    <a:pt x="0" y="325248"/>
                  </a:lnTo>
                  <a:lnTo>
                    <a:pt x="103467" y="78373"/>
                  </a:lnTo>
                  <a:lnTo>
                    <a:pt x="319399" y="0"/>
                  </a:lnTo>
                  <a:lnTo>
                    <a:pt x="2501212" y="822918"/>
                  </a:lnTo>
                  <a:lnTo>
                    <a:pt x="3193993" y="1246133"/>
                  </a:lnTo>
                  <a:lnTo>
                    <a:pt x="3562059" y="1540032"/>
                  </a:lnTo>
                  <a:lnTo>
                    <a:pt x="3099523" y="1540032"/>
                  </a:lnTo>
                  <a:lnTo>
                    <a:pt x="2564192" y="1602731"/>
                  </a:lnTo>
                  <a:close/>
                </a:path>
                <a:path w="3571875" h="1622425">
                  <a:moveTo>
                    <a:pt x="3531387" y="1622324"/>
                  </a:moveTo>
                  <a:lnTo>
                    <a:pt x="3099523" y="1540032"/>
                  </a:lnTo>
                  <a:lnTo>
                    <a:pt x="3562059" y="1540032"/>
                  </a:lnTo>
                  <a:lnTo>
                    <a:pt x="3571875" y="1547870"/>
                  </a:lnTo>
                  <a:lnTo>
                    <a:pt x="3531387" y="1622324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3524" y="414337"/>
              <a:ext cx="3562350" cy="1598930"/>
            </a:xfrm>
            <a:custGeom>
              <a:rect l="l" t="t" r="r" b="b"/>
              <a:pathLst>
                <a:path w="3562350" h="1598930">
                  <a:moveTo>
                    <a:pt x="2571809" y="1579140"/>
                  </a:moveTo>
                  <a:lnTo>
                    <a:pt x="94337" y="580251"/>
                  </a:lnTo>
                  <a:lnTo>
                    <a:pt x="0" y="292072"/>
                  </a:lnTo>
                  <a:lnTo>
                    <a:pt x="103321" y="62308"/>
                  </a:lnTo>
                  <a:lnTo>
                    <a:pt x="307718" y="0"/>
                  </a:lnTo>
                  <a:lnTo>
                    <a:pt x="2989588" y="1010572"/>
                  </a:lnTo>
                  <a:lnTo>
                    <a:pt x="3207462" y="1242283"/>
                  </a:lnTo>
                  <a:lnTo>
                    <a:pt x="3550827" y="1532409"/>
                  </a:lnTo>
                  <a:lnTo>
                    <a:pt x="3032264" y="1532409"/>
                  </a:lnTo>
                  <a:lnTo>
                    <a:pt x="2571809" y="1579140"/>
                  </a:lnTo>
                  <a:close/>
                </a:path>
                <a:path w="3562350" h="1598930">
                  <a:moveTo>
                    <a:pt x="3515181" y="1598612"/>
                  </a:moveTo>
                  <a:lnTo>
                    <a:pt x="3032264" y="1532409"/>
                  </a:lnTo>
                  <a:lnTo>
                    <a:pt x="3550827" y="1532409"/>
                  </a:lnTo>
                  <a:lnTo>
                    <a:pt x="3562350" y="1542145"/>
                  </a:lnTo>
                  <a:lnTo>
                    <a:pt x="3515181" y="159861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52474" y="546099"/>
              <a:ext cx="2362200" cy="1459230"/>
            </a:xfrm>
            <a:custGeom>
              <a:rect l="l" t="t" r="r" b="b"/>
              <a:pathLst>
                <a:path w="2362200" h="1459230">
                  <a:moveTo>
                    <a:pt x="2076213" y="1458912"/>
                  </a:moveTo>
                  <a:lnTo>
                    <a:pt x="0" y="634734"/>
                  </a:lnTo>
                  <a:lnTo>
                    <a:pt x="0" y="248034"/>
                  </a:lnTo>
                  <a:lnTo>
                    <a:pt x="175644" y="0"/>
                  </a:lnTo>
                  <a:lnTo>
                    <a:pt x="2362200" y="824178"/>
                  </a:lnTo>
                  <a:lnTo>
                    <a:pt x="2114495" y="1042917"/>
                  </a:lnTo>
                  <a:lnTo>
                    <a:pt x="2076213" y="1458912"/>
                  </a:lnTo>
                  <a:close/>
                </a:path>
              </a:pathLst>
            </a:custGeom>
            <a:solidFill>
              <a:srgbClr val="FFB8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249" y="234962"/>
              <a:ext cx="3787775" cy="1716405"/>
            </a:xfrm>
            <a:custGeom>
              <a:rect l="l" t="t" r="r" b="b"/>
              <a:pathLst>
                <a:path w="3787775" h="1716405">
                  <a:moveTo>
                    <a:pt x="2244725" y="1053236"/>
                  </a:moveTo>
                  <a:lnTo>
                    <a:pt x="2031619" y="850201"/>
                  </a:lnTo>
                  <a:lnTo>
                    <a:pt x="1529130" y="649135"/>
                  </a:lnTo>
                  <a:lnTo>
                    <a:pt x="1147762" y="615937"/>
                  </a:lnTo>
                  <a:lnTo>
                    <a:pt x="1179169" y="682320"/>
                  </a:lnTo>
                  <a:lnTo>
                    <a:pt x="1506689" y="744791"/>
                  </a:lnTo>
                  <a:lnTo>
                    <a:pt x="1874596" y="883399"/>
                  </a:lnTo>
                  <a:lnTo>
                    <a:pt x="2134806" y="1090333"/>
                  </a:lnTo>
                  <a:lnTo>
                    <a:pt x="1879079" y="1064945"/>
                  </a:lnTo>
                  <a:lnTo>
                    <a:pt x="1459585" y="900963"/>
                  </a:lnTo>
                  <a:lnTo>
                    <a:pt x="1259928" y="772121"/>
                  </a:lnTo>
                  <a:lnTo>
                    <a:pt x="1387805" y="934148"/>
                  </a:lnTo>
                  <a:lnTo>
                    <a:pt x="1757934" y="1143038"/>
                  </a:lnTo>
                  <a:lnTo>
                    <a:pt x="2193137" y="1193787"/>
                  </a:lnTo>
                  <a:lnTo>
                    <a:pt x="2231110" y="1090333"/>
                  </a:lnTo>
                  <a:lnTo>
                    <a:pt x="2244725" y="1053236"/>
                  </a:lnTo>
                  <a:close/>
                </a:path>
                <a:path w="3787775" h="1716405">
                  <a:moveTo>
                    <a:pt x="3787775" y="1575676"/>
                  </a:moveTo>
                  <a:lnTo>
                    <a:pt x="3549358" y="1412125"/>
                  </a:lnTo>
                  <a:lnTo>
                    <a:pt x="3549358" y="1579575"/>
                  </a:lnTo>
                  <a:lnTo>
                    <a:pt x="3178225" y="1534718"/>
                  </a:lnTo>
                  <a:lnTo>
                    <a:pt x="3176524" y="1534934"/>
                  </a:lnTo>
                  <a:lnTo>
                    <a:pt x="3218777" y="1412722"/>
                  </a:lnTo>
                  <a:lnTo>
                    <a:pt x="3286810" y="1340497"/>
                  </a:lnTo>
                  <a:lnTo>
                    <a:pt x="3549358" y="1579575"/>
                  </a:lnTo>
                  <a:lnTo>
                    <a:pt x="3549358" y="1412125"/>
                  </a:lnTo>
                  <a:lnTo>
                    <a:pt x="3378416" y="1294853"/>
                  </a:lnTo>
                  <a:lnTo>
                    <a:pt x="3211969" y="998448"/>
                  </a:lnTo>
                  <a:lnTo>
                    <a:pt x="3079254" y="1027696"/>
                  </a:lnTo>
                  <a:lnTo>
                    <a:pt x="3217303" y="1261948"/>
                  </a:lnTo>
                  <a:lnTo>
                    <a:pt x="3077426" y="1377378"/>
                  </a:lnTo>
                  <a:lnTo>
                    <a:pt x="3001086" y="1556105"/>
                  </a:lnTo>
                  <a:lnTo>
                    <a:pt x="2741866" y="1587373"/>
                  </a:lnTo>
                  <a:lnTo>
                    <a:pt x="2753220" y="1542516"/>
                  </a:lnTo>
                  <a:lnTo>
                    <a:pt x="2822841" y="1267561"/>
                  </a:lnTo>
                  <a:lnTo>
                    <a:pt x="3009531" y="1049147"/>
                  </a:lnTo>
                  <a:lnTo>
                    <a:pt x="2791358" y="1076452"/>
                  </a:lnTo>
                  <a:lnTo>
                    <a:pt x="2620403" y="1283157"/>
                  </a:lnTo>
                  <a:lnTo>
                    <a:pt x="2561933" y="1542516"/>
                  </a:lnTo>
                  <a:lnTo>
                    <a:pt x="661136" y="774433"/>
                  </a:lnTo>
                  <a:lnTo>
                    <a:pt x="625208" y="462711"/>
                  </a:lnTo>
                  <a:lnTo>
                    <a:pt x="780440" y="244297"/>
                  </a:lnTo>
                  <a:lnTo>
                    <a:pt x="2739212" y="990587"/>
                  </a:lnTo>
                  <a:lnTo>
                    <a:pt x="2995612" y="971092"/>
                  </a:lnTo>
                  <a:lnTo>
                    <a:pt x="673011" y="66141"/>
                  </a:lnTo>
                  <a:lnTo>
                    <a:pt x="673011" y="203365"/>
                  </a:lnTo>
                  <a:lnTo>
                    <a:pt x="496824" y="369455"/>
                  </a:lnTo>
                  <a:lnTo>
                    <a:pt x="454025" y="610374"/>
                  </a:lnTo>
                  <a:lnTo>
                    <a:pt x="498868" y="708863"/>
                  </a:lnTo>
                  <a:lnTo>
                    <a:pt x="240677" y="604520"/>
                  </a:lnTo>
                  <a:lnTo>
                    <a:pt x="179946" y="419265"/>
                  </a:lnTo>
                  <a:lnTo>
                    <a:pt x="231686" y="185254"/>
                  </a:lnTo>
                  <a:lnTo>
                    <a:pt x="367652" y="87020"/>
                  </a:lnTo>
                  <a:lnTo>
                    <a:pt x="673011" y="203365"/>
                  </a:lnTo>
                  <a:lnTo>
                    <a:pt x="673011" y="66141"/>
                  </a:lnTo>
                  <a:lnTo>
                    <a:pt x="544017" y="15875"/>
                  </a:lnTo>
                  <a:lnTo>
                    <a:pt x="428815" y="42837"/>
                  </a:lnTo>
                  <a:lnTo>
                    <a:pt x="488099" y="0"/>
                  </a:lnTo>
                  <a:lnTo>
                    <a:pt x="350888" y="0"/>
                  </a:lnTo>
                  <a:lnTo>
                    <a:pt x="141706" y="101396"/>
                  </a:lnTo>
                  <a:lnTo>
                    <a:pt x="0" y="405612"/>
                  </a:lnTo>
                  <a:lnTo>
                    <a:pt x="150710" y="698131"/>
                  </a:lnTo>
                  <a:lnTo>
                    <a:pt x="2658643" y="1690725"/>
                  </a:lnTo>
                  <a:lnTo>
                    <a:pt x="3198469" y="1628330"/>
                  </a:lnTo>
                  <a:lnTo>
                    <a:pt x="3634829" y="1716087"/>
                  </a:lnTo>
                  <a:lnTo>
                    <a:pt x="3730421" y="1628330"/>
                  </a:lnTo>
                  <a:lnTo>
                    <a:pt x="3775037" y="1587373"/>
                  </a:lnTo>
                  <a:lnTo>
                    <a:pt x="3783533" y="1579575"/>
                  </a:lnTo>
                  <a:lnTo>
                    <a:pt x="3787775" y="157567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834553" y="4530474"/>
              <a:ext cx="885190" cy="673735"/>
            </a:xfrm>
            <a:custGeom>
              <a:rect l="l" t="t" r="r" b="b"/>
              <a:pathLst>
                <a:path w="885190" h="673735">
                  <a:moveTo>
                    <a:pt x="148096" y="426016"/>
                  </a:moveTo>
                  <a:lnTo>
                    <a:pt x="752535" y="0"/>
                  </a:lnTo>
                  <a:lnTo>
                    <a:pt x="840129" y="13222"/>
                  </a:lnTo>
                  <a:lnTo>
                    <a:pt x="885111" y="75448"/>
                  </a:lnTo>
                  <a:lnTo>
                    <a:pt x="872264" y="138604"/>
                  </a:lnTo>
                  <a:lnTo>
                    <a:pt x="347940" y="530163"/>
                  </a:lnTo>
                  <a:lnTo>
                    <a:pt x="141897" y="629768"/>
                  </a:lnTo>
                  <a:lnTo>
                    <a:pt x="15559" y="672144"/>
                  </a:lnTo>
                  <a:lnTo>
                    <a:pt x="84093" y="562495"/>
                  </a:lnTo>
                  <a:lnTo>
                    <a:pt x="148096" y="426016"/>
                  </a:lnTo>
                  <a:close/>
                </a:path>
                <a:path w="885190" h="673735">
                  <a:moveTo>
                    <a:pt x="0" y="652307"/>
                  </a:moveTo>
                  <a:lnTo>
                    <a:pt x="84093" y="562495"/>
                  </a:lnTo>
                  <a:lnTo>
                    <a:pt x="15559" y="672144"/>
                  </a:lnTo>
                  <a:lnTo>
                    <a:pt x="12190" y="673274"/>
                  </a:lnTo>
                  <a:lnTo>
                    <a:pt x="0" y="652307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7813327" y="4504211"/>
              <a:ext cx="880744" cy="675005"/>
            </a:xfrm>
            <a:custGeom>
              <a:rect l="l" t="t" r="r" b="b"/>
              <a:pathLst>
                <a:path w="880744" h="675004">
                  <a:moveTo>
                    <a:pt x="144462" y="434537"/>
                  </a:moveTo>
                  <a:lnTo>
                    <a:pt x="755294" y="0"/>
                  </a:lnTo>
                  <a:lnTo>
                    <a:pt x="839640" y="21634"/>
                  </a:lnTo>
                  <a:lnTo>
                    <a:pt x="880449" y="81186"/>
                  </a:lnTo>
                  <a:lnTo>
                    <a:pt x="865395" y="139125"/>
                  </a:lnTo>
                  <a:lnTo>
                    <a:pt x="221440" y="620309"/>
                  </a:lnTo>
                  <a:lnTo>
                    <a:pt x="132588" y="636564"/>
                  </a:lnTo>
                  <a:lnTo>
                    <a:pt x="10888" y="673636"/>
                  </a:lnTo>
                  <a:lnTo>
                    <a:pt x="87684" y="550769"/>
                  </a:lnTo>
                  <a:lnTo>
                    <a:pt x="144462" y="434537"/>
                  </a:lnTo>
                  <a:close/>
                </a:path>
                <a:path w="880744" h="675004">
                  <a:moveTo>
                    <a:pt x="0" y="655085"/>
                  </a:moveTo>
                  <a:lnTo>
                    <a:pt x="87684" y="550769"/>
                  </a:lnTo>
                  <a:lnTo>
                    <a:pt x="10888" y="673636"/>
                  </a:lnTo>
                  <a:lnTo>
                    <a:pt x="6804" y="674880"/>
                  </a:lnTo>
                  <a:lnTo>
                    <a:pt x="0" y="655085"/>
                  </a:lnTo>
                  <a:close/>
                </a:path>
              </a:pathLst>
            </a:custGeom>
            <a:solidFill>
              <a:srgbClr val="703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956695" y="4567615"/>
              <a:ext cx="638810" cy="531495"/>
            </a:xfrm>
            <a:custGeom>
              <a:rect l="l" t="t" r="r" b="b"/>
              <a:pathLst>
                <a:path w="638809" h="531495">
                  <a:moveTo>
                    <a:pt x="0" y="366247"/>
                  </a:moveTo>
                  <a:lnTo>
                    <a:pt x="509178" y="0"/>
                  </a:lnTo>
                  <a:lnTo>
                    <a:pt x="603734" y="59101"/>
                  </a:lnTo>
                  <a:lnTo>
                    <a:pt x="638358" y="138649"/>
                  </a:lnTo>
                  <a:lnTo>
                    <a:pt x="112830" y="531056"/>
                  </a:lnTo>
                  <a:lnTo>
                    <a:pt x="96047" y="438901"/>
                  </a:lnTo>
                  <a:lnTo>
                    <a:pt x="0" y="366247"/>
                  </a:lnTo>
                  <a:close/>
                </a:path>
              </a:pathLst>
            </a:custGeom>
            <a:solidFill>
              <a:srgbClr val="FFB8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927151" y="5047167"/>
              <a:ext cx="66017" cy="122739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7820266" y="4509401"/>
              <a:ext cx="911860" cy="728980"/>
            </a:xfrm>
            <a:custGeom>
              <a:rect l="l" t="t" r="r" b="b"/>
              <a:pathLst>
                <a:path w="911859" h="728979">
                  <a:moveTo>
                    <a:pt x="911479" y="88849"/>
                  </a:moveTo>
                  <a:lnTo>
                    <a:pt x="858253" y="8877"/>
                  </a:lnTo>
                  <a:lnTo>
                    <a:pt x="764565" y="0"/>
                  </a:lnTo>
                  <a:lnTo>
                    <a:pt x="150812" y="443153"/>
                  </a:lnTo>
                  <a:lnTo>
                    <a:pt x="86055" y="580631"/>
                  </a:lnTo>
                  <a:lnTo>
                    <a:pt x="0" y="670687"/>
                  </a:lnTo>
                  <a:lnTo>
                    <a:pt x="7239" y="706729"/>
                  </a:lnTo>
                  <a:lnTo>
                    <a:pt x="10617" y="723557"/>
                  </a:lnTo>
                  <a:lnTo>
                    <a:pt x="11264" y="726757"/>
                  </a:lnTo>
                  <a:lnTo>
                    <a:pt x="11582" y="728357"/>
                  </a:lnTo>
                  <a:lnTo>
                    <a:pt x="140754" y="674141"/>
                  </a:lnTo>
                  <a:lnTo>
                    <a:pt x="237718" y="679881"/>
                  </a:lnTo>
                  <a:lnTo>
                    <a:pt x="250253" y="643953"/>
                  </a:lnTo>
                  <a:lnTo>
                    <a:pt x="161747" y="640549"/>
                  </a:lnTo>
                  <a:lnTo>
                    <a:pt x="45961" y="671245"/>
                  </a:lnTo>
                  <a:lnTo>
                    <a:pt x="111887" y="590105"/>
                  </a:lnTo>
                  <a:lnTo>
                    <a:pt x="163703" y="478637"/>
                  </a:lnTo>
                  <a:lnTo>
                    <a:pt x="172961" y="488162"/>
                  </a:lnTo>
                  <a:lnTo>
                    <a:pt x="229730" y="546595"/>
                  </a:lnTo>
                  <a:lnTo>
                    <a:pt x="255346" y="624154"/>
                  </a:lnTo>
                  <a:lnTo>
                    <a:pt x="281012" y="568274"/>
                  </a:lnTo>
                  <a:lnTo>
                    <a:pt x="255917" y="496227"/>
                  </a:lnTo>
                  <a:lnTo>
                    <a:pt x="201307" y="442823"/>
                  </a:lnTo>
                  <a:lnTo>
                    <a:pt x="774065" y="35598"/>
                  </a:lnTo>
                  <a:lnTo>
                    <a:pt x="828268" y="49441"/>
                  </a:lnTo>
                  <a:lnTo>
                    <a:pt x="877684" y="97396"/>
                  </a:lnTo>
                  <a:lnTo>
                    <a:pt x="881608" y="146011"/>
                  </a:lnTo>
                  <a:lnTo>
                    <a:pt x="311315" y="570826"/>
                  </a:lnTo>
                  <a:lnTo>
                    <a:pt x="278003" y="634657"/>
                  </a:lnTo>
                  <a:lnTo>
                    <a:pt x="873963" y="197777"/>
                  </a:lnTo>
                  <a:lnTo>
                    <a:pt x="883500" y="169316"/>
                  </a:lnTo>
                  <a:lnTo>
                    <a:pt x="884885" y="186423"/>
                  </a:lnTo>
                  <a:lnTo>
                    <a:pt x="905217" y="153898"/>
                  </a:lnTo>
                  <a:lnTo>
                    <a:pt x="911479" y="8884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479706" y="4587805"/>
              <a:ext cx="151560" cy="155341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8163035" y="4756282"/>
              <a:ext cx="295275" cy="196215"/>
            </a:xfrm>
            <a:custGeom>
              <a:rect l="l" t="t" r="r" b="b"/>
              <a:pathLst>
                <a:path w="295275" h="196214">
                  <a:moveTo>
                    <a:pt x="19445" y="187362"/>
                  </a:moveTo>
                  <a:lnTo>
                    <a:pt x="33702" y="164553"/>
                  </a:lnTo>
                  <a:lnTo>
                    <a:pt x="122360" y="134257"/>
                  </a:lnTo>
                  <a:lnTo>
                    <a:pt x="210404" y="68111"/>
                  </a:lnTo>
                  <a:lnTo>
                    <a:pt x="274025" y="0"/>
                  </a:lnTo>
                  <a:lnTo>
                    <a:pt x="294755" y="2613"/>
                  </a:lnTo>
                  <a:lnTo>
                    <a:pt x="230260" y="87910"/>
                  </a:lnTo>
                  <a:lnTo>
                    <a:pt x="107155" y="176474"/>
                  </a:lnTo>
                  <a:lnTo>
                    <a:pt x="26416" y="196204"/>
                  </a:lnTo>
                  <a:lnTo>
                    <a:pt x="19445" y="187362"/>
                  </a:lnTo>
                  <a:close/>
                </a:path>
                <a:path w="295275" h="196214">
                  <a:moveTo>
                    <a:pt x="0" y="162699"/>
                  </a:moveTo>
                  <a:lnTo>
                    <a:pt x="76723" y="67310"/>
                  </a:lnTo>
                  <a:lnTo>
                    <a:pt x="182126" y="11275"/>
                  </a:lnTo>
                  <a:lnTo>
                    <a:pt x="240312" y="5528"/>
                  </a:lnTo>
                  <a:lnTo>
                    <a:pt x="179540" y="33303"/>
                  </a:lnTo>
                  <a:lnTo>
                    <a:pt x="77709" y="107826"/>
                  </a:lnTo>
                  <a:lnTo>
                    <a:pt x="33702" y="164553"/>
                  </a:lnTo>
                  <a:lnTo>
                    <a:pt x="19445" y="187362"/>
                  </a:lnTo>
                  <a:lnTo>
                    <a:pt x="0" y="16269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901699" y="5054600"/>
              <a:ext cx="6807200" cy="723900"/>
            </a:xfrm>
            <a:custGeom>
              <a:rect l="l" t="t" r="r" b="b"/>
              <a:pathLst>
                <a:path w="6807200" h="723900">
                  <a:moveTo>
                    <a:pt x="0" y="0"/>
                  </a:moveTo>
                  <a:lnTo>
                    <a:pt x="55112" y="18784"/>
                  </a:lnTo>
                  <a:lnTo>
                    <a:pt x="123349" y="43994"/>
                  </a:lnTo>
                  <a:lnTo>
                    <a:pt x="161851" y="58633"/>
                  </a:lnTo>
                  <a:lnTo>
                    <a:pt x="202990" y="74427"/>
                  </a:lnTo>
                  <a:lnTo>
                    <a:pt x="246551" y="91226"/>
                  </a:lnTo>
                  <a:lnTo>
                    <a:pt x="292318" y="108878"/>
                  </a:lnTo>
                  <a:lnTo>
                    <a:pt x="340077" y="127235"/>
                  </a:lnTo>
                  <a:lnTo>
                    <a:pt x="389613" y="146144"/>
                  </a:lnTo>
                  <a:lnTo>
                    <a:pt x="440711" y="165456"/>
                  </a:lnTo>
                  <a:lnTo>
                    <a:pt x="493157" y="185021"/>
                  </a:lnTo>
                  <a:lnTo>
                    <a:pt x="546734" y="204687"/>
                  </a:lnTo>
                  <a:lnTo>
                    <a:pt x="601230" y="224304"/>
                  </a:lnTo>
                  <a:lnTo>
                    <a:pt x="656427" y="243721"/>
                  </a:lnTo>
                  <a:lnTo>
                    <a:pt x="712113" y="262789"/>
                  </a:lnTo>
                  <a:lnTo>
                    <a:pt x="768072" y="281356"/>
                  </a:lnTo>
                  <a:lnTo>
                    <a:pt x="824088" y="299273"/>
                  </a:lnTo>
                  <a:lnTo>
                    <a:pt x="879948" y="316388"/>
                  </a:lnTo>
                  <a:lnTo>
                    <a:pt x="935436" y="332551"/>
                  </a:lnTo>
                  <a:lnTo>
                    <a:pt x="990338" y="347612"/>
                  </a:lnTo>
                  <a:lnTo>
                    <a:pt x="1044439" y="361420"/>
                  </a:lnTo>
                  <a:lnTo>
                    <a:pt x="1097523" y="373825"/>
                  </a:lnTo>
                  <a:lnTo>
                    <a:pt x="1149376" y="384676"/>
                  </a:lnTo>
                  <a:lnTo>
                    <a:pt x="1199783" y="393822"/>
                  </a:lnTo>
                  <a:lnTo>
                    <a:pt x="1248529" y="401114"/>
                  </a:lnTo>
                  <a:lnTo>
                    <a:pt x="1295400" y="406400"/>
                  </a:lnTo>
                  <a:lnTo>
                    <a:pt x="1347393" y="409715"/>
                  </a:lnTo>
                  <a:lnTo>
                    <a:pt x="1400100" y="410299"/>
                  </a:lnTo>
                  <a:lnTo>
                    <a:pt x="1453390" y="408397"/>
                  </a:lnTo>
                  <a:lnTo>
                    <a:pt x="1507132" y="404254"/>
                  </a:lnTo>
                  <a:lnTo>
                    <a:pt x="1561197" y="398116"/>
                  </a:lnTo>
                  <a:lnTo>
                    <a:pt x="1615454" y="390227"/>
                  </a:lnTo>
                  <a:lnTo>
                    <a:pt x="1669774" y="380834"/>
                  </a:lnTo>
                  <a:lnTo>
                    <a:pt x="1724025" y="370181"/>
                  </a:lnTo>
                  <a:lnTo>
                    <a:pt x="1778077" y="358514"/>
                  </a:lnTo>
                  <a:lnTo>
                    <a:pt x="1831801" y="346078"/>
                  </a:lnTo>
                  <a:lnTo>
                    <a:pt x="1885066" y="333119"/>
                  </a:lnTo>
                  <a:lnTo>
                    <a:pt x="1937742" y="319881"/>
                  </a:lnTo>
                  <a:lnTo>
                    <a:pt x="1989698" y="306610"/>
                  </a:lnTo>
                  <a:lnTo>
                    <a:pt x="2040805" y="293551"/>
                  </a:lnTo>
                  <a:lnTo>
                    <a:pt x="2090932" y="280950"/>
                  </a:lnTo>
                  <a:lnTo>
                    <a:pt x="2139950" y="269051"/>
                  </a:lnTo>
                  <a:lnTo>
                    <a:pt x="2187726" y="258101"/>
                  </a:lnTo>
                  <a:lnTo>
                    <a:pt x="2234133" y="248344"/>
                  </a:lnTo>
                  <a:lnTo>
                    <a:pt x="2279039" y="240026"/>
                  </a:lnTo>
                  <a:lnTo>
                    <a:pt x="2322314" y="233391"/>
                  </a:lnTo>
                  <a:lnTo>
                    <a:pt x="2363827" y="228686"/>
                  </a:lnTo>
                  <a:lnTo>
                    <a:pt x="2403450" y="226156"/>
                  </a:lnTo>
                  <a:lnTo>
                    <a:pt x="2441051" y="226045"/>
                  </a:lnTo>
                  <a:lnTo>
                    <a:pt x="2476500" y="228600"/>
                  </a:lnTo>
                  <a:lnTo>
                    <a:pt x="2524751" y="237950"/>
                  </a:lnTo>
                  <a:lnTo>
                    <a:pt x="2567012" y="253476"/>
                  </a:lnTo>
                  <a:lnTo>
                    <a:pt x="2604027" y="274242"/>
                  </a:lnTo>
                  <a:lnTo>
                    <a:pt x="2636539" y="299318"/>
                  </a:lnTo>
                  <a:lnTo>
                    <a:pt x="2665294" y="327770"/>
                  </a:lnTo>
                  <a:lnTo>
                    <a:pt x="2691035" y="358666"/>
                  </a:lnTo>
                  <a:lnTo>
                    <a:pt x="2714507" y="391074"/>
                  </a:lnTo>
                  <a:lnTo>
                    <a:pt x="2736453" y="424061"/>
                  </a:lnTo>
                  <a:lnTo>
                    <a:pt x="2757617" y="456694"/>
                  </a:lnTo>
                  <a:lnTo>
                    <a:pt x="2778745" y="488041"/>
                  </a:lnTo>
                  <a:lnTo>
                    <a:pt x="2823864" y="543148"/>
                  </a:lnTo>
                  <a:lnTo>
                    <a:pt x="2877765" y="581921"/>
                  </a:lnTo>
                  <a:lnTo>
                    <a:pt x="2946400" y="596900"/>
                  </a:lnTo>
                  <a:lnTo>
                    <a:pt x="3003837" y="587701"/>
                  </a:lnTo>
                  <a:lnTo>
                    <a:pt x="3058724" y="561886"/>
                  </a:lnTo>
                  <a:lnTo>
                    <a:pt x="3113175" y="523486"/>
                  </a:lnTo>
                  <a:lnTo>
                    <a:pt x="3169304" y="476533"/>
                  </a:lnTo>
                  <a:lnTo>
                    <a:pt x="3198659" y="451109"/>
                  </a:lnTo>
                  <a:lnTo>
                    <a:pt x="3229227" y="425059"/>
                  </a:lnTo>
                  <a:lnTo>
                    <a:pt x="3261271" y="398886"/>
                  </a:lnTo>
                  <a:lnTo>
                    <a:pt x="3295057" y="373095"/>
                  </a:lnTo>
                  <a:lnTo>
                    <a:pt x="3330848" y="348189"/>
                  </a:lnTo>
                  <a:lnTo>
                    <a:pt x="3368910" y="324673"/>
                  </a:lnTo>
                  <a:lnTo>
                    <a:pt x="3409505" y="303050"/>
                  </a:lnTo>
                  <a:lnTo>
                    <a:pt x="3452899" y="283825"/>
                  </a:lnTo>
                  <a:lnTo>
                    <a:pt x="3499356" y="267501"/>
                  </a:lnTo>
                  <a:lnTo>
                    <a:pt x="3549140" y="254583"/>
                  </a:lnTo>
                  <a:lnTo>
                    <a:pt x="3602516" y="245574"/>
                  </a:lnTo>
                  <a:lnTo>
                    <a:pt x="3659748" y="240978"/>
                  </a:lnTo>
                  <a:lnTo>
                    <a:pt x="3721100" y="241300"/>
                  </a:lnTo>
                  <a:lnTo>
                    <a:pt x="3793219" y="247870"/>
                  </a:lnTo>
                  <a:lnTo>
                    <a:pt x="3831943" y="253563"/>
                  </a:lnTo>
                  <a:lnTo>
                    <a:pt x="3872319" y="260737"/>
                  </a:lnTo>
                  <a:lnTo>
                    <a:pt x="3914258" y="269300"/>
                  </a:lnTo>
                  <a:lnTo>
                    <a:pt x="3957665" y="279158"/>
                  </a:lnTo>
                  <a:lnTo>
                    <a:pt x="4002451" y="290219"/>
                  </a:lnTo>
                  <a:lnTo>
                    <a:pt x="4048522" y="302391"/>
                  </a:lnTo>
                  <a:lnTo>
                    <a:pt x="4095787" y="315579"/>
                  </a:lnTo>
                  <a:lnTo>
                    <a:pt x="4144155" y="329692"/>
                  </a:lnTo>
                  <a:lnTo>
                    <a:pt x="4193532" y="344636"/>
                  </a:lnTo>
                  <a:lnTo>
                    <a:pt x="4243828" y="360319"/>
                  </a:lnTo>
                  <a:lnTo>
                    <a:pt x="4294951" y="376649"/>
                  </a:lnTo>
                  <a:lnTo>
                    <a:pt x="4346809" y="393531"/>
                  </a:lnTo>
                  <a:lnTo>
                    <a:pt x="4399310" y="410874"/>
                  </a:lnTo>
                  <a:lnTo>
                    <a:pt x="4452361" y="428584"/>
                  </a:lnTo>
                  <a:lnTo>
                    <a:pt x="4505872" y="446569"/>
                  </a:lnTo>
                  <a:lnTo>
                    <a:pt x="4559750" y="464736"/>
                  </a:lnTo>
                  <a:lnTo>
                    <a:pt x="4613904" y="482992"/>
                  </a:lnTo>
                  <a:lnTo>
                    <a:pt x="4668242" y="501245"/>
                  </a:lnTo>
                  <a:lnTo>
                    <a:pt x="4722671" y="519401"/>
                  </a:lnTo>
                  <a:lnTo>
                    <a:pt x="4777100" y="537367"/>
                  </a:lnTo>
                  <a:lnTo>
                    <a:pt x="4831438" y="555052"/>
                  </a:lnTo>
                  <a:lnTo>
                    <a:pt x="4885592" y="572361"/>
                  </a:lnTo>
                  <a:lnTo>
                    <a:pt x="4939470" y="589203"/>
                  </a:lnTo>
                  <a:lnTo>
                    <a:pt x="4992981" y="605484"/>
                  </a:lnTo>
                  <a:lnTo>
                    <a:pt x="5046033" y="621112"/>
                  </a:lnTo>
                  <a:lnTo>
                    <a:pt x="5098533" y="635994"/>
                  </a:lnTo>
                  <a:lnTo>
                    <a:pt x="5150391" y="650036"/>
                  </a:lnTo>
                  <a:lnTo>
                    <a:pt x="5201514" y="663147"/>
                  </a:lnTo>
                  <a:lnTo>
                    <a:pt x="5251810" y="675233"/>
                  </a:lnTo>
                  <a:lnTo>
                    <a:pt x="5301188" y="686202"/>
                  </a:lnTo>
                  <a:lnTo>
                    <a:pt x="5349555" y="695961"/>
                  </a:lnTo>
                  <a:lnTo>
                    <a:pt x="5396820" y="704416"/>
                  </a:lnTo>
                  <a:lnTo>
                    <a:pt x="5442892" y="711476"/>
                  </a:lnTo>
                  <a:lnTo>
                    <a:pt x="5487677" y="717047"/>
                  </a:lnTo>
                  <a:lnTo>
                    <a:pt x="5531085" y="721037"/>
                  </a:lnTo>
                  <a:lnTo>
                    <a:pt x="5573023" y="723352"/>
                  </a:lnTo>
                  <a:lnTo>
                    <a:pt x="5613400" y="723900"/>
                  </a:lnTo>
                  <a:lnTo>
                    <a:pt x="5670412" y="721697"/>
                  </a:lnTo>
                  <a:lnTo>
                    <a:pt x="5727098" y="716302"/>
                  </a:lnTo>
                  <a:lnTo>
                    <a:pt x="5783377" y="707942"/>
                  </a:lnTo>
                  <a:lnTo>
                    <a:pt x="5839172" y="696849"/>
                  </a:lnTo>
                  <a:lnTo>
                    <a:pt x="5894403" y="683252"/>
                  </a:lnTo>
                  <a:lnTo>
                    <a:pt x="5948991" y="667381"/>
                  </a:lnTo>
                  <a:lnTo>
                    <a:pt x="6002858" y="649467"/>
                  </a:lnTo>
                  <a:lnTo>
                    <a:pt x="6055924" y="629737"/>
                  </a:lnTo>
                  <a:lnTo>
                    <a:pt x="6108112" y="608424"/>
                  </a:lnTo>
                  <a:lnTo>
                    <a:pt x="6159340" y="585756"/>
                  </a:lnTo>
                  <a:lnTo>
                    <a:pt x="6209532" y="561963"/>
                  </a:lnTo>
                  <a:lnTo>
                    <a:pt x="6258608" y="537276"/>
                  </a:lnTo>
                  <a:lnTo>
                    <a:pt x="6306489" y="511924"/>
                  </a:lnTo>
                  <a:lnTo>
                    <a:pt x="6353097" y="486136"/>
                  </a:lnTo>
                  <a:lnTo>
                    <a:pt x="6398352" y="460144"/>
                  </a:lnTo>
                  <a:lnTo>
                    <a:pt x="6442175" y="434176"/>
                  </a:lnTo>
                  <a:lnTo>
                    <a:pt x="6484488" y="408463"/>
                  </a:lnTo>
                  <a:lnTo>
                    <a:pt x="6525212" y="383234"/>
                  </a:lnTo>
                  <a:lnTo>
                    <a:pt x="6564268" y="358719"/>
                  </a:lnTo>
                  <a:lnTo>
                    <a:pt x="6601577" y="335149"/>
                  </a:lnTo>
                  <a:lnTo>
                    <a:pt x="6637060" y="312752"/>
                  </a:lnTo>
                  <a:lnTo>
                    <a:pt x="6670639" y="291760"/>
                  </a:lnTo>
                  <a:lnTo>
                    <a:pt x="6731766" y="254906"/>
                  </a:lnTo>
                  <a:lnTo>
                    <a:pt x="6784328" y="226425"/>
                  </a:lnTo>
                  <a:lnTo>
                    <a:pt x="6807200" y="215900"/>
                  </a:lnTo>
                </a:path>
              </a:pathLst>
            </a:custGeom>
            <a:ln w="76200">
              <a:solidFill>
                <a:srgbClr val="703D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076699" y="1955800"/>
              <a:ext cx="889000" cy="355600"/>
            </a:xfrm>
            <a:custGeom>
              <a:rect l="l" t="t" r="r" b="b"/>
              <a:pathLst>
                <a:path w="889000" h="355600">
                  <a:moveTo>
                    <a:pt x="0" y="25400"/>
                  </a:moveTo>
                  <a:lnTo>
                    <a:pt x="48579" y="52495"/>
                  </a:lnTo>
                  <a:lnTo>
                    <a:pt x="96977" y="79095"/>
                  </a:lnTo>
                  <a:lnTo>
                    <a:pt x="144918" y="104609"/>
                  </a:lnTo>
                  <a:lnTo>
                    <a:pt x="192125" y="128447"/>
                  </a:lnTo>
                  <a:lnTo>
                    <a:pt x="238323" y="150018"/>
                  </a:lnTo>
                  <a:lnTo>
                    <a:pt x="283235" y="168732"/>
                  </a:lnTo>
                  <a:lnTo>
                    <a:pt x="326585" y="183997"/>
                  </a:lnTo>
                  <a:lnTo>
                    <a:pt x="368096" y="195224"/>
                  </a:lnTo>
                  <a:lnTo>
                    <a:pt x="407493" y="201822"/>
                  </a:lnTo>
                  <a:lnTo>
                    <a:pt x="444500" y="203200"/>
                  </a:lnTo>
                  <a:lnTo>
                    <a:pt x="482547" y="194141"/>
                  </a:lnTo>
                  <a:lnTo>
                    <a:pt x="517577" y="172708"/>
                  </a:lnTo>
                  <a:lnTo>
                    <a:pt x="549980" y="142757"/>
                  </a:lnTo>
                  <a:lnTo>
                    <a:pt x="580149" y="108141"/>
                  </a:lnTo>
                  <a:lnTo>
                    <a:pt x="608476" y="72715"/>
                  </a:lnTo>
                  <a:lnTo>
                    <a:pt x="635352" y="40334"/>
                  </a:lnTo>
                  <a:lnTo>
                    <a:pt x="661170" y="14851"/>
                  </a:lnTo>
                  <a:lnTo>
                    <a:pt x="686322" y="121"/>
                  </a:lnTo>
                  <a:lnTo>
                    <a:pt x="711200" y="0"/>
                  </a:lnTo>
                  <a:lnTo>
                    <a:pt x="766216" y="57571"/>
                  </a:lnTo>
                  <a:lnTo>
                    <a:pt x="792292" y="107351"/>
                  </a:lnTo>
                  <a:lnTo>
                    <a:pt x="816768" y="164107"/>
                  </a:lnTo>
                  <a:lnTo>
                    <a:pt x="839161" y="222575"/>
                  </a:lnTo>
                  <a:lnTo>
                    <a:pt x="858986" y="277490"/>
                  </a:lnTo>
                  <a:lnTo>
                    <a:pt x="875760" y="323586"/>
                  </a:lnTo>
                  <a:lnTo>
                    <a:pt x="889000" y="355600"/>
                  </a:lnTo>
                </a:path>
              </a:pathLst>
            </a:custGeom>
            <a:ln w="1143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876662" y="3238499"/>
              <a:ext cx="1838325" cy="733425"/>
            </a:xfrm>
            <a:custGeom>
              <a:rect l="l" t="t" r="r" b="b"/>
              <a:pathLst>
                <a:path w="1838325" h="733425">
                  <a:moveTo>
                    <a:pt x="165531" y="126885"/>
                  </a:moveTo>
                  <a:lnTo>
                    <a:pt x="155956" y="117602"/>
                  </a:lnTo>
                  <a:lnTo>
                    <a:pt x="130416" y="92849"/>
                  </a:lnTo>
                  <a:lnTo>
                    <a:pt x="115366" y="114084"/>
                  </a:lnTo>
                  <a:lnTo>
                    <a:pt x="115366" y="136169"/>
                  </a:lnTo>
                  <a:lnTo>
                    <a:pt x="115366" y="442531"/>
                  </a:lnTo>
                  <a:lnTo>
                    <a:pt x="35115" y="442531"/>
                  </a:lnTo>
                  <a:lnTo>
                    <a:pt x="35115" y="136169"/>
                  </a:lnTo>
                  <a:lnTo>
                    <a:pt x="115366" y="136169"/>
                  </a:lnTo>
                  <a:lnTo>
                    <a:pt x="115366" y="114084"/>
                  </a:lnTo>
                  <a:lnTo>
                    <a:pt x="112864" y="117602"/>
                  </a:lnTo>
                  <a:lnTo>
                    <a:pt x="35115" y="117602"/>
                  </a:lnTo>
                  <a:lnTo>
                    <a:pt x="0" y="92849"/>
                  </a:lnTo>
                  <a:lnTo>
                    <a:pt x="1104" y="145834"/>
                  </a:lnTo>
                  <a:lnTo>
                    <a:pt x="2362" y="272719"/>
                  </a:lnTo>
                  <a:lnTo>
                    <a:pt x="2514" y="346608"/>
                  </a:lnTo>
                  <a:lnTo>
                    <a:pt x="2057" y="444106"/>
                  </a:lnTo>
                  <a:lnTo>
                    <a:pt x="1104" y="526478"/>
                  </a:lnTo>
                  <a:lnTo>
                    <a:pt x="0" y="563232"/>
                  </a:lnTo>
                  <a:lnTo>
                    <a:pt x="35115" y="541566"/>
                  </a:lnTo>
                  <a:lnTo>
                    <a:pt x="35115" y="461098"/>
                  </a:lnTo>
                  <a:lnTo>
                    <a:pt x="115366" y="461098"/>
                  </a:lnTo>
                  <a:lnTo>
                    <a:pt x="115366" y="498246"/>
                  </a:lnTo>
                  <a:lnTo>
                    <a:pt x="150482" y="470382"/>
                  </a:lnTo>
                  <a:lnTo>
                    <a:pt x="150164" y="461098"/>
                  </a:lnTo>
                  <a:lnTo>
                    <a:pt x="149529" y="442531"/>
                  </a:lnTo>
                  <a:lnTo>
                    <a:pt x="149072" y="429031"/>
                  </a:lnTo>
                  <a:lnTo>
                    <a:pt x="148374" y="398894"/>
                  </a:lnTo>
                  <a:lnTo>
                    <a:pt x="147980" y="362077"/>
                  </a:lnTo>
                  <a:lnTo>
                    <a:pt x="147980" y="148551"/>
                  </a:lnTo>
                  <a:lnTo>
                    <a:pt x="158013" y="136169"/>
                  </a:lnTo>
                  <a:lnTo>
                    <a:pt x="165531" y="126885"/>
                  </a:lnTo>
                  <a:close/>
                </a:path>
                <a:path w="1838325" h="733425">
                  <a:moveTo>
                    <a:pt x="501599" y="68084"/>
                  </a:moveTo>
                  <a:lnTo>
                    <a:pt x="492188" y="58801"/>
                  </a:lnTo>
                  <a:lnTo>
                    <a:pt x="463981" y="30949"/>
                  </a:lnTo>
                  <a:lnTo>
                    <a:pt x="446417" y="55333"/>
                  </a:lnTo>
                  <a:lnTo>
                    <a:pt x="446417" y="77368"/>
                  </a:lnTo>
                  <a:lnTo>
                    <a:pt x="446417" y="164020"/>
                  </a:lnTo>
                  <a:lnTo>
                    <a:pt x="446417" y="182587"/>
                  </a:lnTo>
                  <a:lnTo>
                    <a:pt x="446417" y="278523"/>
                  </a:lnTo>
                  <a:lnTo>
                    <a:pt x="263347" y="278523"/>
                  </a:lnTo>
                  <a:lnTo>
                    <a:pt x="263347" y="182587"/>
                  </a:lnTo>
                  <a:lnTo>
                    <a:pt x="446417" y="182587"/>
                  </a:lnTo>
                  <a:lnTo>
                    <a:pt x="446417" y="164020"/>
                  </a:lnTo>
                  <a:lnTo>
                    <a:pt x="263347" y="164020"/>
                  </a:lnTo>
                  <a:lnTo>
                    <a:pt x="263347" y="77368"/>
                  </a:lnTo>
                  <a:lnTo>
                    <a:pt x="446417" y="77368"/>
                  </a:lnTo>
                  <a:lnTo>
                    <a:pt x="446417" y="55333"/>
                  </a:lnTo>
                  <a:lnTo>
                    <a:pt x="443915" y="58801"/>
                  </a:lnTo>
                  <a:lnTo>
                    <a:pt x="263347" y="58801"/>
                  </a:lnTo>
                  <a:lnTo>
                    <a:pt x="228231" y="34048"/>
                  </a:lnTo>
                  <a:lnTo>
                    <a:pt x="229323" y="69342"/>
                  </a:lnTo>
                  <a:lnTo>
                    <a:pt x="230454" y="139788"/>
                  </a:lnTo>
                  <a:lnTo>
                    <a:pt x="230733" y="190322"/>
                  </a:lnTo>
                  <a:lnTo>
                    <a:pt x="230454" y="240855"/>
                  </a:lnTo>
                  <a:lnTo>
                    <a:pt x="229323" y="311302"/>
                  </a:lnTo>
                  <a:lnTo>
                    <a:pt x="228231" y="346608"/>
                  </a:lnTo>
                  <a:lnTo>
                    <a:pt x="263347" y="331127"/>
                  </a:lnTo>
                  <a:lnTo>
                    <a:pt x="263347" y="297091"/>
                  </a:lnTo>
                  <a:lnTo>
                    <a:pt x="446417" y="297091"/>
                  </a:lnTo>
                  <a:lnTo>
                    <a:pt x="446417" y="334225"/>
                  </a:lnTo>
                  <a:lnTo>
                    <a:pt x="481533" y="315658"/>
                  </a:lnTo>
                  <a:lnTo>
                    <a:pt x="480860" y="297091"/>
                  </a:lnTo>
                  <a:lnTo>
                    <a:pt x="480199" y="278523"/>
                  </a:lnTo>
                  <a:lnTo>
                    <a:pt x="479196" y="250494"/>
                  </a:lnTo>
                  <a:lnTo>
                    <a:pt x="479018" y="241388"/>
                  </a:lnTo>
                  <a:lnTo>
                    <a:pt x="479018" y="182587"/>
                  </a:lnTo>
                  <a:lnTo>
                    <a:pt x="479018" y="164020"/>
                  </a:lnTo>
                  <a:lnTo>
                    <a:pt x="479018" y="89750"/>
                  </a:lnTo>
                  <a:lnTo>
                    <a:pt x="491921" y="77368"/>
                  </a:lnTo>
                  <a:lnTo>
                    <a:pt x="501599" y="68084"/>
                  </a:lnTo>
                  <a:close/>
                </a:path>
                <a:path w="1838325" h="733425">
                  <a:moveTo>
                    <a:pt x="534200" y="405396"/>
                  </a:moveTo>
                  <a:lnTo>
                    <a:pt x="522630" y="393026"/>
                  </a:lnTo>
                  <a:lnTo>
                    <a:pt x="496582" y="365175"/>
                  </a:lnTo>
                  <a:lnTo>
                    <a:pt x="479018" y="389559"/>
                  </a:lnTo>
                  <a:lnTo>
                    <a:pt x="479018" y="411594"/>
                  </a:lnTo>
                  <a:lnTo>
                    <a:pt x="479018" y="513715"/>
                  </a:lnTo>
                  <a:lnTo>
                    <a:pt x="479018" y="532282"/>
                  </a:lnTo>
                  <a:lnTo>
                    <a:pt x="479018" y="637501"/>
                  </a:lnTo>
                  <a:lnTo>
                    <a:pt x="233248" y="637501"/>
                  </a:lnTo>
                  <a:lnTo>
                    <a:pt x="233248" y="532282"/>
                  </a:lnTo>
                  <a:lnTo>
                    <a:pt x="479018" y="532282"/>
                  </a:lnTo>
                  <a:lnTo>
                    <a:pt x="479018" y="513715"/>
                  </a:lnTo>
                  <a:lnTo>
                    <a:pt x="233248" y="513715"/>
                  </a:lnTo>
                  <a:lnTo>
                    <a:pt x="233248" y="411594"/>
                  </a:lnTo>
                  <a:lnTo>
                    <a:pt x="479018" y="411594"/>
                  </a:lnTo>
                  <a:lnTo>
                    <a:pt x="479018" y="389559"/>
                  </a:lnTo>
                  <a:lnTo>
                    <a:pt x="476516" y="393026"/>
                  </a:lnTo>
                  <a:lnTo>
                    <a:pt x="233248" y="393026"/>
                  </a:lnTo>
                  <a:lnTo>
                    <a:pt x="198132" y="368261"/>
                  </a:lnTo>
                  <a:lnTo>
                    <a:pt x="199237" y="412940"/>
                  </a:lnTo>
                  <a:lnTo>
                    <a:pt x="200482" y="501142"/>
                  </a:lnTo>
                  <a:lnTo>
                    <a:pt x="200596" y="532282"/>
                  </a:lnTo>
                  <a:lnTo>
                    <a:pt x="200482" y="587984"/>
                  </a:lnTo>
                  <a:lnTo>
                    <a:pt x="199237" y="674636"/>
                  </a:lnTo>
                  <a:lnTo>
                    <a:pt x="198132" y="717956"/>
                  </a:lnTo>
                  <a:lnTo>
                    <a:pt x="233248" y="702487"/>
                  </a:lnTo>
                  <a:lnTo>
                    <a:pt x="233248" y="656069"/>
                  </a:lnTo>
                  <a:lnTo>
                    <a:pt x="479018" y="656069"/>
                  </a:lnTo>
                  <a:lnTo>
                    <a:pt x="479018" y="708672"/>
                  </a:lnTo>
                  <a:lnTo>
                    <a:pt x="514134" y="693204"/>
                  </a:lnTo>
                  <a:lnTo>
                    <a:pt x="512813" y="665619"/>
                  </a:lnTo>
                  <a:lnTo>
                    <a:pt x="512622" y="658596"/>
                  </a:lnTo>
                  <a:lnTo>
                    <a:pt x="512572" y="656069"/>
                  </a:lnTo>
                  <a:lnTo>
                    <a:pt x="512241" y="637501"/>
                  </a:lnTo>
                  <a:lnTo>
                    <a:pt x="511632" y="603453"/>
                  </a:lnTo>
                  <a:lnTo>
                    <a:pt x="511632" y="532282"/>
                  </a:lnTo>
                  <a:lnTo>
                    <a:pt x="511632" y="513715"/>
                  </a:lnTo>
                  <a:lnTo>
                    <a:pt x="511632" y="427062"/>
                  </a:lnTo>
                  <a:lnTo>
                    <a:pt x="527748" y="411594"/>
                  </a:lnTo>
                  <a:lnTo>
                    <a:pt x="534200" y="405396"/>
                  </a:lnTo>
                  <a:close/>
                </a:path>
                <a:path w="1838325" h="733425">
                  <a:moveTo>
                    <a:pt x="870267" y="86652"/>
                  </a:moveTo>
                  <a:lnTo>
                    <a:pt x="857719" y="71183"/>
                  </a:lnTo>
                  <a:lnTo>
                    <a:pt x="832650" y="40233"/>
                  </a:lnTo>
                  <a:lnTo>
                    <a:pt x="807567" y="71183"/>
                  </a:lnTo>
                  <a:lnTo>
                    <a:pt x="697217" y="71183"/>
                  </a:lnTo>
                  <a:lnTo>
                    <a:pt x="662101" y="43332"/>
                  </a:lnTo>
                  <a:lnTo>
                    <a:pt x="663206" y="80467"/>
                  </a:lnTo>
                  <a:lnTo>
                    <a:pt x="663752" y="145554"/>
                  </a:lnTo>
                  <a:lnTo>
                    <a:pt x="664514" y="319354"/>
                  </a:lnTo>
                  <a:lnTo>
                    <a:pt x="664400" y="418655"/>
                  </a:lnTo>
                  <a:lnTo>
                    <a:pt x="664273" y="458266"/>
                  </a:lnTo>
                  <a:lnTo>
                    <a:pt x="661797" y="643877"/>
                  </a:lnTo>
                  <a:lnTo>
                    <a:pt x="659599" y="714857"/>
                  </a:lnTo>
                  <a:lnTo>
                    <a:pt x="697217" y="693204"/>
                  </a:lnTo>
                  <a:lnTo>
                    <a:pt x="697217" y="89750"/>
                  </a:lnTo>
                  <a:lnTo>
                    <a:pt x="810069" y="89750"/>
                  </a:lnTo>
                  <a:lnTo>
                    <a:pt x="749884" y="300189"/>
                  </a:lnTo>
                  <a:lnTo>
                    <a:pt x="785850" y="353910"/>
                  </a:lnTo>
                  <a:lnTo>
                    <a:pt x="789800" y="360235"/>
                  </a:lnTo>
                  <a:lnTo>
                    <a:pt x="806411" y="397370"/>
                  </a:lnTo>
                  <a:lnTo>
                    <a:pt x="813765" y="427075"/>
                  </a:lnTo>
                  <a:lnTo>
                    <a:pt x="816343" y="448729"/>
                  </a:lnTo>
                  <a:lnTo>
                    <a:pt x="801293" y="519899"/>
                  </a:lnTo>
                  <a:lnTo>
                    <a:pt x="772452" y="526097"/>
                  </a:lnTo>
                  <a:lnTo>
                    <a:pt x="756335" y="523506"/>
                  </a:lnTo>
                  <a:lnTo>
                    <a:pt x="707250" y="513715"/>
                  </a:lnTo>
                  <a:lnTo>
                    <a:pt x="707250" y="526097"/>
                  </a:lnTo>
                  <a:lnTo>
                    <a:pt x="744715" y="550748"/>
                  </a:lnTo>
                  <a:lnTo>
                    <a:pt x="756424" y="564045"/>
                  </a:lnTo>
                  <a:lnTo>
                    <a:pt x="759802" y="570979"/>
                  </a:lnTo>
                  <a:lnTo>
                    <a:pt x="769950" y="597268"/>
                  </a:lnTo>
                  <a:lnTo>
                    <a:pt x="810437" y="572516"/>
                  </a:lnTo>
                  <a:lnTo>
                    <a:pt x="820889" y="563537"/>
                  </a:lnTo>
                  <a:lnTo>
                    <a:pt x="825665" y="557580"/>
                  </a:lnTo>
                  <a:lnTo>
                    <a:pt x="840168" y="536917"/>
                  </a:lnTo>
                  <a:lnTo>
                    <a:pt x="843991" y="526097"/>
                  </a:lnTo>
                  <a:lnTo>
                    <a:pt x="852576" y="501840"/>
                  </a:lnTo>
                  <a:lnTo>
                    <a:pt x="854379" y="491591"/>
                  </a:lnTo>
                  <a:lnTo>
                    <a:pt x="855218" y="451815"/>
                  </a:lnTo>
                  <a:lnTo>
                    <a:pt x="848283" y="417880"/>
                  </a:lnTo>
                  <a:lnTo>
                    <a:pt x="822617" y="365175"/>
                  </a:lnTo>
                  <a:lnTo>
                    <a:pt x="797826" y="333044"/>
                  </a:lnTo>
                  <a:lnTo>
                    <a:pt x="764933" y="297091"/>
                  </a:lnTo>
                  <a:lnTo>
                    <a:pt x="804964" y="201587"/>
                  </a:lnTo>
                  <a:lnTo>
                    <a:pt x="831710" y="138684"/>
                  </a:lnTo>
                  <a:lnTo>
                    <a:pt x="845185" y="108318"/>
                  </a:lnTo>
                  <a:lnTo>
                    <a:pt x="866686" y="89750"/>
                  </a:lnTo>
                  <a:lnTo>
                    <a:pt x="870267" y="86652"/>
                  </a:lnTo>
                  <a:close/>
                </a:path>
                <a:path w="1838325" h="733425">
                  <a:moveTo>
                    <a:pt x="1191285" y="656069"/>
                  </a:moveTo>
                  <a:lnTo>
                    <a:pt x="1144905" y="617918"/>
                  </a:lnTo>
                  <a:lnTo>
                    <a:pt x="1118882" y="586193"/>
                  </a:lnTo>
                  <a:lnTo>
                    <a:pt x="1087196" y="529183"/>
                  </a:lnTo>
                  <a:lnTo>
                    <a:pt x="1070165" y="486651"/>
                  </a:lnTo>
                  <a:lnTo>
                    <a:pt x="1050074" y="427761"/>
                  </a:lnTo>
                  <a:lnTo>
                    <a:pt x="1035786" y="369811"/>
                  </a:lnTo>
                  <a:lnTo>
                    <a:pt x="1028661" y="331838"/>
                  </a:lnTo>
                  <a:lnTo>
                    <a:pt x="1016749" y="255282"/>
                  </a:lnTo>
                  <a:lnTo>
                    <a:pt x="1011961" y="216623"/>
                  </a:lnTo>
                  <a:lnTo>
                    <a:pt x="1007986" y="175831"/>
                  </a:lnTo>
                  <a:lnTo>
                    <a:pt x="1007846" y="173304"/>
                  </a:lnTo>
                  <a:lnTo>
                    <a:pt x="1003731" y="102323"/>
                  </a:lnTo>
                  <a:lnTo>
                    <a:pt x="1003185" y="64998"/>
                  </a:lnTo>
                  <a:lnTo>
                    <a:pt x="1023251" y="46431"/>
                  </a:lnTo>
                  <a:lnTo>
                    <a:pt x="963053" y="12382"/>
                  </a:lnTo>
                  <a:lnTo>
                    <a:pt x="963180" y="46431"/>
                  </a:lnTo>
                  <a:lnTo>
                    <a:pt x="963066" y="89750"/>
                  </a:lnTo>
                  <a:lnTo>
                    <a:pt x="962533" y="138684"/>
                  </a:lnTo>
                  <a:lnTo>
                    <a:pt x="959332" y="222961"/>
                  </a:lnTo>
                  <a:lnTo>
                    <a:pt x="954011" y="292976"/>
                  </a:lnTo>
                  <a:lnTo>
                    <a:pt x="943317" y="372186"/>
                  </a:lnTo>
                  <a:lnTo>
                    <a:pt x="935875" y="412991"/>
                  </a:lnTo>
                  <a:lnTo>
                    <a:pt x="922401" y="466369"/>
                  </a:lnTo>
                  <a:lnTo>
                    <a:pt x="907834" y="509841"/>
                  </a:lnTo>
                  <a:lnTo>
                    <a:pt x="884796" y="562521"/>
                  </a:lnTo>
                  <a:lnTo>
                    <a:pt x="859155" y="603605"/>
                  </a:lnTo>
                  <a:lnTo>
                    <a:pt x="824979" y="644601"/>
                  </a:lnTo>
                  <a:lnTo>
                    <a:pt x="796226" y="671652"/>
                  </a:lnTo>
                  <a:lnTo>
                    <a:pt x="759917" y="702487"/>
                  </a:lnTo>
                  <a:lnTo>
                    <a:pt x="764933" y="714857"/>
                  </a:lnTo>
                  <a:lnTo>
                    <a:pt x="802043" y="689825"/>
                  </a:lnTo>
                  <a:lnTo>
                    <a:pt x="858494" y="642454"/>
                  </a:lnTo>
                  <a:lnTo>
                    <a:pt x="899109" y="592620"/>
                  </a:lnTo>
                  <a:lnTo>
                    <a:pt x="930732" y="534314"/>
                  </a:lnTo>
                  <a:lnTo>
                    <a:pt x="948283" y="488670"/>
                  </a:lnTo>
                  <a:lnTo>
                    <a:pt x="969327" y="410044"/>
                  </a:lnTo>
                  <a:lnTo>
                    <a:pt x="984199" y="323799"/>
                  </a:lnTo>
                  <a:lnTo>
                    <a:pt x="990777" y="264617"/>
                  </a:lnTo>
                  <a:lnTo>
                    <a:pt x="994016" y="214718"/>
                  </a:lnTo>
                  <a:lnTo>
                    <a:pt x="995667" y="173304"/>
                  </a:lnTo>
                  <a:lnTo>
                    <a:pt x="999782" y="235115"/>
                  </a:lnTo>
                  <a:lnTo>
                    <a:pt x="1009065" y="336638"/>
                  </a:lnTo>
                  <a:lnTo>
                    <a:pt x="1014476" y="379095"/>
                  </a:lnTo>
                  <a:lnTo>
                    <a:pt x="1021130" y="418655"/>
                  </a:lnTo>
                  <a:lnTo>
                    <a:pt x="1040574" y="498335"/>
                  </a:lnTo>
                  <a:lnTo>
                    <a:pt x="1053350" y="538467"/>
                  </a:lnTo>
                  <a:lnTo>
                    <a:pt x="1077912" y="597941"/>
                  </a:lnTo>
                  <a:lnTo>
                    <a:pt x="1098600" y="636625"/>
                  </a:lnTo>
                  <a:lnTo>
                    <a:pt x="1136103" y="693204"/>
                  </a:lnTo>
                  <a:lnTo>
                    <a:pt x="1158608" y="674281"/>
                  </a:lnTo>
                  <a:lnTo>
                    <a:pt x="1191285" y="665353"/>
                  </a:lnTo>
                  <a:lnTo>
                    <a:pt x="1191285" y="656069"/>
                  </a:lnTo>
                  <a:close/>
                </a:path>
                <a:path w="1838325" h="733425">
                  <a:moveTo>
                    <a:pt x="1459636" y="433247"/>
                  </a:moveTo>
                  <a:lnTo>
                    <a:pt x="1448828" y="420878"/>
                  </a:lnTo>
                  <a:lnTo>
                    <a:pt x="1424520" y="393026"/>
                  </a:lnTo>
                  <a:lnTo>
                    <a:pt x="1409471" y="416915"/>
                  </a:lnTo>
                  <a:lnTo>
                    <a:pt x="1409471" y="439445"/>
                  </a:lnTo>
                  <a:lnTo>
                    <a:pt x="1409471" y="538467"/>
                  </a:lnTo>
                  <a:lnTo>
                    <a:pt x="1331722" y="538467"/>
                  </a:lnTo>
                  <a:lnTo>
                    <a:pt x="1331722" y="439445"/>
                  </a:lnTo>
                  <a:lnTo>
                    <a:pt x="1409471" y="439445"/>
                  </a:lnTo>
                  <a:lnTo>
                    <a:pt x="1409471" y="416915"/>
                  </a:lnTo>
                  <a:lnTo>
                    <a:pt x="1406969" y="420878"/>
                  </a:lnTo>
                  <a:lnTo>
                    <a:pt x="1331722" y="420878"/>
                  </a:lnTo>
                  <a:lnTo>
                    <a:pt x="1294104" y="396113"/>
                  </a:lnTo>
                  <a:lnTo>
                    <a:pt x="1295514" y="435165"/>
                  </a:lnTo>
                  <a:lnTo>
                    <a:pt x="1296162" y="462330"/>
                  </a:lnTo>
                  <a:lnTo>
                    <a:pt x="1296492" y="491210"/>
                  </a:lnTo>
                  <a:lnTo>
                    <a:pt x="1296454" y="516902"/>
                  </a:lnTo>
                  <a:lnTo>
                    <a:pt x="1296212" y="538175"/>
                  </a:lnTo>
                  <a:lnTo>
                    <a:pt x="1295527" y="568337"/>
                  </a:lnTo>
                  <a:lnTo>
                    <a:pt x="1294104" y="609650"/>
                  </a:lnTo>
                  <a:lnTo>
                    <a:pt x="1331722" y="591083"/>
                  </a:lnTo>
                  <a:lnTo>
                    <a:pt x="1331722" y="557034"/>
                  </a:lnTo>
                  <a:lnTo>
                    <a:pt x="1409471" y="557034"/>
                  </a:lnTo>
                  <a:lnTo>
                    <a:pt x="1409471" y="587984"/>
                  </a:lnTo>
                  <a:lnTo>
                    <a:pt x="1442072" y="566318"/>
                  </a:lnTo>
                  <a:lnTo>
                    <a:pt x="1441564" y="557034"/>
                  </a:lnTo>
                  <a:lnTo>
                    <a:pt x="1440992" y="546722"/>
                  </a:lnTo>
                  <a:lnTo>
                    <a:pt x="1440916" y="543712"/>
                  </a:lnTo>
                  <a:lnTo>
                    <a:pt x="1440840" y="538467"/>
                  </a:lnTo>
                  <a:lnTo>
                    <a:pt x="1439570" y="451815"/>
                  </a:lnTo>
                  <a:lnTo>
                    <a:pt x="1452943" y="439445"/>
                  </a:lnTo>
                  <a:lnTo>
                    <a:pt x="1459636" y="433247"/>
                  </a:lnTo>
                  <a:close/>
                </a:path>
                <a:path w="1838325" h="733425">
                  <a:moveTo>
                    <a:pt x="1462138" y="154736"/>
                  </a:moveTo>
                  <a:lnTo>
                    <a:pt x="1452105" y="142354"/>
                  </a:lnTo>
                  <a:lnTo>
                    <a:pt x="1432039" y="117602"/>
                  </a:lnTo>
                  <a:lnTo>
                    <a:pt x="1414487" y="142354"/>
                  </a:lnTo>
                  <a:lnTo>
                    <a:pt x="1414487" y="160921"/>
                  </a:lnTo>
                  <a:lnTo>
                    <a:pt x="1414487" y="241388"/>
                  </a:lnTo>
                  <a:lnTo>
                    <a:pt x="1346771" y="241388"/>
                  </a:lnTo>
                  <a:lnTo>
                    <a:pt x="1346771" y="160921"/>
                  </a:lnTo>
                  <a:lnTo>
                    <a:pt x="1414487" y="160921"/>
                  </a:lnTo>
                  <a:lnTo>
                    <a:pt x="1414487" y="142354"/>
                  </a:lnTo>
                  <a:lnTo>
                    <a:pt x="1346771" y="142354"/>
                  </a:lnTo>
                  <a:lnTo>
                    <a:pt x="1314170" y="117602"/>
                  </a:lnTo>
                  <a:lnTo>
                    <a:pt x="1315745" y="158026"/>
                  </a:lnTo>
                  <a:lnTo>
                    <a:pt x="1316075" y="170205"/>
                  </a:lnTo>
                  <a:lnTo>
                    <a:pt x="1316672" y="208889"/>
                  </a:lnTo>
                  <a:lnTo>
                    <a:pt x="1316113" y="246519"/>
                  </a:lnTo>
                  <a:lnTo>
                    <a:pt x="1315745" y="259727"/>
                  </a:lnTo>
                  <a:lnTo>
                    <a:pt x="1314170" y="300189"/>
                  </a:lnTo>
                  <a:lnTo>
                    <a:pt x="1346771" y="284708"/>
                  </a:lnTo>
                  <a:lnTo>
                    <a:pt x="1346771" y="259956"/>
                  </a:lnTo>
                  <a:lnTo>
                    <a:pt x="1414487" y="259956"/>
                  </a:lnTo>
                  <a:lnTo>
                    <a:pt x="1414487" y="293992"/>
                  </a:lnTo>
                  <a:lnTo>
                    <a:pt x="1447088" y="275424"/>
                  </a:lnTo>
                  <a:lnTo>
                    <a:pt x="1446720" y="259956"/>
                  </a:lnTo>
                  <a:lnTo>
                    <a:pt x="1446276" y="241388"/>
                  </a:lnTo>
                  <a:lnTo>
                    <a:pt x="1444586" y="170205"/>
                  </a:lnTo>
                  <a:lnTo>
                    <a:pt x="1455115" y="160921"/>
                  </a:lnTo>
                  <a:lnTo>
                    <a:pt x="1462138" y="154736"/>
                  </a:lnTo>
                  <a:close/>
                </a:path>
                <a:path w="1838325" h="733425">
                  <a:moveTo>
                    <a:pt x="1587538" y="349694"/>
                  </a:moveTo>
                  <a:lnTo>
                    <a:pt x="1547406" y="300189"/>
                  </a:lnTo>
                  <a:lnTo>
                    <a:pt x="1522336" y="331127"/>
                  </a:lnTo>
                  <a:lnTo>
                    <a:pt x="1253985" y="331127"/>
                  </a:lnTo>
                  <a:lnTo>
                    <a:pt x="1276553" y="358978"/>
                  </a:lnTo>
                  <a:lnTo>
                    <a:pt x="1303870" y="353047"/>
                  </a:lnTo>
                  <a:lnTo>
                    <a:pt x="1336738" y="349694"/>
                  </a:lnTo>
                  <a:lnTo>
                    <a:pt x="1492237" y="349694"/>
                  </a:lnTo>
                  <a:lnTo>
                    <a:pt x="1492237" y="612736"/>
                  </a:lnTo>
                  <a:lnTo>
                    <a:pt x="1470914" y="642137"/>
                  </a:lnTo>
                  <a:lnTo>
                    <a:pt x="1411986" y="634403"/>
                  </a:lnTo>
                  <a:lnTo>
                    <a:pt x="1411986" y="646785"/>
                  </a:lnTo>
                  <a:lnTo>
                    <a:pt x="1476146" y="702043"/>
                  </a:lnTo>
                  <a:lnTo>
                    <a:pt x="1477187" y="705573"/>
                  </a:lnTo>
                  <a:lnTo>
                    <a:pt x="1514983" y="671893"/>
                  </a:lnTo>
                  <a:lnTo>
                    <a:pt x="1518132" y="667385"/>
                  </a:lnTo>
                  <a:lnTo>
                    <a:pt x="1519428" y="663194"/>
                  </a:lnTo>
                  <a:lnTo>
                    <a:pt x="1523860" y="642137"/>
                  </a:lnTo>
                  <a:lnTo>
                    <a:pt x="1524838" y="637501"/>
                  </a:lnTo>
                  <a:lnTo>
                    <a:pt x="1524838" y="349694"/>
                  </a:lnTo>
                  <a:lnTo>
                    <a:pt x="1587538" y="349694"/>
                  </a:lnTo>
                  <a:close/>
                </a:path>
                <a:path w="1838325" h="733425">
                  <a:moveTo>
                    <a:pt x="1592554" y="77368"/>
                  </a:moveTo>
                  <a:lnTo>
                    <a:pt x="1552422" y="27863"/>
                  </a:lnTo>
                  <a:lnTo>
                    <a:pt x="1527340" y="58801"/>
                  </a:lnTo>
                  <a:lnTo>
                    <a:pt x="1264005" y="58801"/>
                  </a:lnTo>
                  <a:lnTo>
                    <a:pt x="1286586" y="86652"/>
                  </a:lnTo>
                  <a:lnTo>
                    <a:pt x="1313891" y="80721"/>
                  </a:lnTo>
                  <a:lnTo>
                    <a:pt x="1346771" y="77368"/>
                  </a:lnTo>
                  <a:lnTo>
                    <a:pt x="1497253" y="77368"/>
                  </a:lnTo>
                  <a:lnTo>
                    <a:pt x="1495806" y="284924"/>
                  </a:lnTo>
                  <a:lnTo>
                    <a:pt x="1494739" y="312559"/>
                  </a:lnTo>
                  <a:lnTo>
                    <a:pt x="1532356" y="290906"/>
                  </a:lnTo>
                  <a:lnTo>
                    <a:pt x="1532001" y="282397"/>
                  </a:lnTo>
                  <a:lnTo>
                    <a:pt x="1529854" y="77368"/>
                  </a:lnTo>
                  <a:lnTo>
                    <a:pt x="1592554" y="77368"/>
                  </a:lnTo>
                  <a:close/>
                </a:path>
                <a:path w="1838325" h="733425">
                  <a:moveTo>
                    <a:pt x="1835823" y="204254"/>
                  </a:moveTo>
                  <a:lnTo>
                    <a:pt x="1831086" y="198056"/>
                  </a:lnTo>
                  <a:lnTo>
                    <a:pt x="1816874" y="179489"/>
                  </a:lnTo>
                  <a:lnTo>
                    <a:pt x="1793189" y="148551"/>
                  </a:lnTo>
                  <a:lnTo>
                    <a:pt x="1770621" y="179489"/>
                  </a:lnTo>
                  <a:lnTo>
                    <a:pt x="1630172" y="179489"/>
                  </a:lnTo>
                  <a:lnTo>
                    <a:pt x="1641297" y="151841"/>
                  </a:lnTo>
                  <a:lnTo>
                    <a:pt x="1658454" y="100787"/>
                  </a:lnTo>
                  <a:lnTo>
                    <a:pt x="1672805" y="52616"/>
                  </a:lnTo>
                  <a:lnTo>
                    <a:pt x="1695373" y="37147"/>
                  </a:lnTo>
                  <a:lnTo>
                    <a:pt x="1637690" y="0"/>
                  </a:lnTo>
                  <a:lnTo>
                    <a:pt x="1635188" y="27368"/>
                  </a:lnTo>
                  <a:lnTo>
                    <a:pt x="1627924" y="68122"/>
                  </a:lnTo>
                  <a:lnTo>
                    <a:pt x="1612620" y="140817"/>
                  </a:lnTo>
                  <a:lnTo>
                    <a:pt x="1600415" y="184442"/>
                  </a:lnTo>
                  <a:lnTo>
                    <a:pt x="1579499" y="245859"/>
                  </a:lnTo>
                  <a:lnTo>
                    <a:pt x="1554937" y="300189"/>
                  </a:lnTo>
                  <a:lnTo>
                    <a:pt x="1562455" y="306374"/>
                  </a:lnTo>
                  <a:lnTo>
                    <a:pt x="1581823" y="277088"/>
                  </a:lnTo>
                  <a:lnTo>
                    <a:pt x="1607769" y="232270"/>
                  </a:lnTo>
                  <a:lnTo>
                    <a:pt x="1625155" y="198056"/>
                  </a:lnTo>
                  <a:lnTo>
                    <a:pt x="1773123" y="198056"/>
                  </a:lnTo>
                  <a:lnTo>
                    <a:pt x="1740522" y="284708"/>
                  </a:lnTo>
                  <a:lnTo>
                    <a:pt x="1750555" y="287807"/>
                  </a:lnTo>
                  <a:lnTo>
                    <a:pt x="1786013" y="236791"/>
                  </a:lnTo>
                  <a:lnTo>
                    <a:pt x="1795691" y="225907"/>
                  </a:lnTo>
                  <a:lnTo>
                    <a:pt x="1831492" y="206070"/>
                  </a:lnTo>
                  <a:lnTo>
                    <a:pt x="1835823" y="204254"/>
                  </a:lnTo>
                  <a:close/>
                </a:path>
                <a:path w="1838325" h="733425">
                  <a:moveTo>
                    <a:pt x="1838325" y="662254"/>
                  </a:moveTo>
                  <a:lnTo>
                    <a:pt x="1799590" y="628891"/>
                  </a:lnTo>
                  <a:lnTo>
                    <a:pt x="1776704" y="597941"/>
                  </a:lnTo>
                  <a:lnTo>
                    <a:pt x="1746796" y="538467"/>
                  </a:lnTo>
                  <a:lnTo>
                    <a:pt x="1721459" y="460286"/>
                  </a:lnTo>
                  <a:lnTo>
                    <a:pt x="1706740" y="396113"/>
                  </a:lnTo>
                  <a:lnTo>
                    <a:pt x="1697977" y="346367"/>
                  </a:lnTo>
                  <a:lnTo>
                    <a:pt x="1687855" y="281622"/>
                  </a:lnTo>
                  <a:lnTo>
                    <a:pt x="1707921" y="263055"/>
                  </a:lnTo>
                  <a:lnTo>
                    <a:pt x="1652739" y="232105"/>
                  </a:lnTo>
                  <a:lnTo>
                    <a:pt x="1652473" y="279450"/>
                  </a:lnTo>
                  <a:lnTo>
                    <a:pt x="1649691" y="345681"/>
                  </a:lnTo>
                  <a:lnTo>
                    <a:pt x="1642160" y="416090"/>
                  </a:lnTo>
                  <a:lnTo>
                    <a:pt x="1630248" y="482231"/>
                  </a:lnTo>
                  <a:lnTo>
                    <a:pt x="1612480" y="546404"/>
                  </a:lnTo>
                  <a:lnTo>
                    <a:pt x="1596390" y="587451"/>
                  </a:lnTo>
                  <a:lnTo>
                    <a:pt x="1558378" y="653935"/>
                  </a:lnTo>
                  <a:lnTo>
                    <a:pt x="1523961" y="696417"/>
                  </a:lnTo>
                  <a:lnTo>
                    <a:pt x="1497253" y="724141"/>
                  </a:lnTo>
                  <a:lnTo>
                    <a:pt x="1502270" y="733425"/>
                  </a:lnTo>
                  <a:lnTo>
                    <a:pt x="1534871" y="705446"/>
                  </a:lnTo>
                  <a:lnTo>
                    <a:pt x="1564627" y="676783"/>
                  </a:lnTo>
                  <a:lnTo>
                    <a:pt x="1598180" y="635393"/>
                  </a:lnTo>
                  <a:lnTo>
                    <a:pt x="1623288" y="594372"/>
                  </a:lnTo>
                  <a:lnTo>
                    <a:pt x="1647317" y="540258"/>
                  </a:lnTo>
                  <a:lnTo>
                    <a:pt x="1662722" y="491210"/>
                  </a:lnTo>
                  <a:lnTo>
                    <a:pt x="1674939" y="433565"/>
                  </a:lnTo>
                  <a:lnTo>
                    <a:pt x="1680908" y="386702"/>
                  </a:lnTo>
                  <a:lnTo>
                    <a:pt x="1685340" y="337324"/>
                  </a:lnTo>
                  <a:lnTo>
                    <a:pt x="1691220" y="394576"/>
                  </a:lnTo>
                  <a:lnTo>
                    <a:pt x="1703273" y="474649"/>
                  </a:lnTo>
                  <a:lnTo>
                    <a:pt x="1711972" y="516902"/>
                  </a:lnTo>
                  <a:lnTo>
                    <a:pt x="1732127" y="589318"/>
                  </a:lnTo>
                  <a:lnTo>
                    <a:pt x="1758289" y="651713"/>
                  </a:lnTo>
                  <a:lnTo>
                    <a:pt x="1790674" y="702487"/>
                  </a:lnTo>
                  <a:lnTo>
                    <a:pt x="1838325" y="671537"/>
                  </a:lnTo>
                  <a:lnTo>
                    <a:pt x="1838325" y="662254"/>
                  </a:lnTo>
                  <a:close/>
                </a:path>
              </a:pathLst>
            </a:custGeom>
            <a:solidFill>
              <a:srgbClr val="99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851274" y="3244045"/>
              <a:ext cx="534670" cy="687070"/>
            </a:xfrm>
            <a:custGeom>
              <a:rect l="l" t="t" r="r" b="b"/>
              <a:pathLst>
                <a:path w="534670" h="687070">
                  <a:moveTo>
                    <a:pt x="492184" y="27851"/>
                  </a:moveTo>
                  <a:lnTo>
                    <a:pt x="443906" y="27851"/>
                  </a:lnTo>
                  <a:lnTo>
                    <a:pt x="463970" y="0"/>
                  </a:lnTo>
                  <a:lnTo>
                    <a:pt x="492184" y="27851"/>
                  </a:lnTo>
                  <a:close/>
                </a:path>
                <a:path w="534670" h="687070">
                  <a:moveTo>
                    <a:pt x="228223" y="315651"/>
                  </a:moveTo>
                  <a:lnTo>
                    <a:pt x="229320" y="280353"/>
                  </a:lnTo>
                  <a:lnTo>
                    <a:pt x="230451" y="209909"/>
                  </a:lnTo>
                  <a:lnTo>
                    <a:pt x="230731" y="159373"/>
                  </a:lnTo>
                  <a:lnTo>
                    <a:pt x="230451" y="108836"/>
                  </a:lnTo>
                  <a:lnTo>
                    <a:pt x="229320" y="38392"/>
                  </a:lnTo>
                  <a:lnTo>
                    <a:pt x="228223" y="3094"/>
                  </a:lnTo>
                  <a:lnTo>
                    <a:pt x="263334" y="27851"/>
                  </a:lnTo>
                  <a:lnTo>
                    <a:pt x="492184" y="27851"/>
                  </a:lnTo>
                  <a:lnTo>
                    <a:pt x="501589" y="37135"/>
                  </a:lnTo>
                  <a:lnTo>
                    <a:pt x="491915" y="46419"/>
                  </a:lnTo>
                  <a:lnTo>
                    <a:pt x="263334" y="46419"/>
                  </a:lnTo>
                  <a:lnTo>
                    <a:pt x="263334" y="133068"/>
                  </a:lnTo>
                  <a:lnTo>
                    <a:pt x="479017" y="133068"/>
                  </a:lnTo>
                  <a:lnTo>
                    <a:pt x="479017" y="151636"/>
                  </a:lnTo>
                  <a:lnTo>
                    <a:pt x="263334" y="151636"/>
                  </a:lnTo>
                  <a:lnTo>
                    <a:pt x="263334" y="247569"/>
                  </a:lnTo>
                  <a:lnTo>
                    <a:pt x="480193" y="247569"/>
                  </a:lnTo>
                  <a:lnTo>
                    <a:pt x="480859" y="266137"/>
                  </a:lnTo>
                  <a:lnTo>
                    <a:pt x="263334" y="266137"/>
                  </a:lnTo>
                  <a:lnTo>
                    <a:pt x="263334" y="300177"/>
                  </a:lnTo>
                  <a:lnTo>
                    <a:pt x="228223" y="315651"/>
                  </a:lnTo>
                  <a:close/>
                </a:path>
                <a:path w="534670" h="687070">
                  <a:moveTo>
                    <a:pt x="479017" y="133068"/>
                  </a:moveTo>
                  <a:lnTo>
                    <a:pt x="446414" y="133068"/>
                  </a:lnTo>
                  <a:lnTo>
                    <a:pt x="446414" y="46419"/>
                  </a:lnTo>
                  <a:lnTo>
                    <a:pt x="491915" y="46419"/>
                  </a:lnTo>
                  <a:lnTo>
                    <a:pt x="479017" y="58798"/>
                  </a:lnTo>
                  <a:lnTo>
                    <a:pt x="479017" y="133068"/>
                  </a:lnTo>
                  <a:close/>
                </a:path>
                <a:path w="534670" h="687070">
                  <a:moveTo>
                    <a:pt x="480193" y="247569"/>
                  </a:moveTo>
                  <a:lnTo>
                    <a:pt x="446414" y="247569"/>
                  </a:lnTo>
                  <a:lnTo>
                    <a:pt x="446414" y="151636"/>
                  </a:lnTo>
                  <a:lnTo>
                    <a:pt x="479017" y="151636"/>
                  </a:lnTo>
                  <a:lnTo>
                    <a:pt x="479017" y="210434"/>
                  </a:lnTo>
                  <a:lnTo>
                    <a:pt x="479187" y="219544"/>
                  </a:lnTo>
                  <a:lnTo>
                    <a:pt x="480193" y="247569"/>
                  </a:lnTo>
                  <a:close/>
                </a:path>
                <a:path w="534670" h="687070">
                  <a:moveTo>
                    <a:pt x="446414" y="303273"/>
                  </a:moveTo>
                  <a:lnTo>
                    <a:pt x="446414" y="266137"/>
                  </a:lnTo>
                  <a:lnTo>
                    <a:pt x="480859" y="266137"/>
                  </a:lnTo>
                  <a:lnTo>
                    <a:pt x="481526" y="284704"/>
                  </a:lnTo>
                  <a:lnTo>
                    <a:pt x="446414" y="303273"/>
                  </a:lnTo>
                  <a:close/>
                </a:path>
                <a:path w="534670" h="687070">
                  <a:moveTo>
                    <a:pt x="522618" y="362071"/>
                  </a:moveTo>
                  <a:lnTo>
                    <a:pt x="476509" y="362071"/>
                  </a:lnTo>
                  <a:lnTo>
                    <a:pt x="496573" y="334218"/>
                  </a:lnTo>
                  <a:lnTo>
                    <a:pt x="522618" y="362071"/>
                  </a:lnTo>
                  <a:close/>
                </a:path>
                <a:path w="534670" h="687070">
                  <a:moveTo>
                    <a:pt x="198127" y="687006"/>
                  </a:moveTo>
                  <a:lnTo>
                    <a:pt x="199225" y="643681"/>
                  </a:lnTo>
                  <a:lnTo>
                    <a:pt x="200479" y="557031"/>
                  </a:lnTo>
                  <a:lnTo>
                    <a:pt x="200591" y="501328"/>
                  </a:lnTo>
                  <a:lnTo>
                    <a:pt x="200479" y="470188"/>
                  </a:lnTo>
                  <a:lnTo>
                    <a:pt x="199225" y="381992"/>
                  </a:lnTo>
                  <a:lnTo>
                    <a:pt x="198127" y="337313"/>
                  </a:lnTo>
                  <a:lnTo>
                    <a:pt x="233238" y="362071"/>
                  </a:lnTo>
                  <a:lnTo>
                    <a:pt x="522618" y="362071"/>
                  </a:lnTo>
                  <a:lnTo>
                    <a:pt x="534193" y="374449"/>
                  </a:lnTo>
                  <a:lnTo>
                    <a:pt x="527743" y="380638"/>
                  </a:lnTo>
                  <a:lnTo>
                    <a:pt x="233238" y="380638"/>
                  </a:lnTo>
                  <a:lnTo>
                    <a:pt x="233238" y="482761"/>
                  </a:lnTo>
                  <a:lnTo>
                    <a:pt x="511621" y="482761"/>
                  </a:lnTo>
                  <a:lnTo>
                    <a:pt x="511621" y="501328"/>
                  </a:lnTo>
                  <a:lnTo>
                    <a:pt x="233238" y="501328"/>
                  </a:lnTo>
                  <a:lnTo>
                    <a:pt x="233238" y="606545"/>
                  </a:lnTo>
                  <a:lnTo>
                    <a:pt x="512232" y="606545"/>
                  </a:lnTo>
                  <a:lnTo>
                    <a:pt x="512565" y="625113"/>
                  </a:lnTo>
                  <a:lnTo>
                    <a:pt x="233238" y="625113"/>
                  </a:lnTo>
                  <a:lnTo>
                    <a:pt x="233238" y="671532"/>
                  </a:lnTo>
                  <a:lnTo>
                    <a:pt x="198127" y="687006"/>
                  </a:lnTo>
                  <a:close/>
                </a:path>
                <a:path w="534670" h="687070">
                  <a:moveTo>
                    <a:pt x="511621" y="482761"/>
                  </a:moveTo>
                  <a:lnTo>
                    <a:pt x="479017" y="482761"/>
                  </a:lnTo>
                  <a:lnTo>
                    <a:pt x="479017" y="380638"/>
                  </a:lnTo>
                  <a:lnTo>
                    <a:pt x="527743" y="380638"/>
                  </a:lnTo>
                  <a:lnTo>
                    <a:pt x="511621" y="396111"/>
                  </a:lnTo>
                  <a:lnTo>
                    <a:pt x="511621" y="482761"/>
                  </a:lnTo>
                  <a:close/>
                </a:path>
                <a:path w="534670" h="687070">
                  <a:moveTo>
                    <a:pt x="512232" y="606545"/>
                  </a:moveTo>
                  <a:lnTo>
                    <a:pt x="479017" y="606545"/>
                  </a:lnTo>
                  <a:lnTo>
                    <a:pt x="479017" y="501328"/>
                  </a:lnTo>
                  <a:lnTo>
                    <a:pt x="511621" y="501328"/>
                  </a:lnTo>
                  <a:lnTo>
                    <a:pt x="511621" y="572504"/>
                  </a:lnTo>
                  <a:lnTo>
                    <a:pt x="512232" y="606545"/>
                  </a:lnTo>
                  <a:close/>
                </a:path>
                <a:path w="534670" h="687070">
                  <a:moveTo>
                    <a:pt x="479017" y="677722"/>
                  </a:moveTo>
                  <a:lnTo>
                    <a:pt x="479017" y="625113"/>
                  </a:lnTo>
                  <a:lnTo>
                    <a:pt x="512565" y="625113"/>
                  </a:lnTo>
                  <a:lnTo>
                    <a:pt x="512610" y="627642"/>
                  </a:lnTo>
                  <a:lnTo>
                    <a:pt x="512807" y="634671"/>
                  </a:lnTo>
                  <a:lnTo>
                    <a:pt x="514129" y="662248"/>
                  </a:lnTo>
                  <a:lnTo>
                    <a:pt x="479017" y="677722"/>
                  </a:lnTo>
                  <a:close/>
                </a:path>
                <a:path w="534670" h="687070">
                  <a:moveTo>
                    <a:pt x="0" y="532275"/>
                  </a:moveTo>
                  <a:lnTo>
                    <a:pt x="1097" y="495526"/>
                  </a:lnTo>
                  <a:lnTo>
                    <a:pt x="2051" y="413148"/>
                  </a:lnTo>
                  <a:lnTo>
                    <a:pt x="2507" y="315651"/>
                  </a:lnTo>
                  <a:lnTo>
                    <a:pt x="2351" y="241766"/>
                  </a:lnTo>
                  <a:lnTo>
                    <a:pt x="1097" y="114887"/>
                  </a:lnTo>
                  <a:lnTo>
                    <a:pt x="0" y="61892"/>
                  </a:lnTo>
                  <a:lnTo>
                    <a:pt x="35111" y="86649"/>
                  </a:lnTo>
                  <a:lnTo>
                    <a:pt x="155948" y="86649"/>
                  </a:lnTo>
                  <a:lnTo>
                    <a:pt x="165524" y="95933"/>
                  </a:lnTo>
                  <a:lnTo>
                    <a:pt x="158000" y="105217"/>
                  </a:lnTo>
                  <a:lnTo>
                    <a:pt x="35111" y="105217"/>
                  </a:lnTo>
                  <a:lnTo>
                    <a:pt x="35111" y="411583"/>
                  </a:lnTo>
                  <a:lnTo>
                    <a:pt x="149524" y="411583"/>
                  </a:lnTo>
                  <a:lnTo>
                    <a:pt x="150159" y="430152"/>
                  </a:lnTo>
                  <a:lnTo>
                    <a:pt x="35111" y="430152"/>
                  </a:lnTo>
                  <a:lnTo>
                    <a:pt x="35111" y="510612"/>
                  </a:lnTo>
                  <a:lnTo>
                    <a:pt x="0" y="532275"/>
                  </a:lnTo>
                  <a:close/>
                </a:path>
                <a:path w="534670" h="687070">
                  <a:moveTo>
                    <a:pt x="155948" y="86649"/>
                  </a:moveTo>
                  <a:lnTo>
                    <a:pt x="112857" y="86649"/>
                  </a:lnTo>
                  <a:lnTo>
                    <a:pt x="130413" y="61892"/>
                  </a:lnTo>
                  <a:lnTo>
                    <a:pt x="155948" y="86649"/>
                  </a:lnTo>
                  <a:close/>
                </a:path>
                <a:path w="534670" h="687070">
                  <a:moveTo>
                    <a:pt x="149524" y="411583"/>
                  </a:moveTo>
                  <a:lnTo>
                    <a:pt x="115365" y="411583"/>
                  </a:lnTo>
                  <a:lnTo>
                    <a:pt x="115365" y="105217"/>
                  </a:lnTo>
                  <a:lnTo>
                    <a:pt x="158000" y="105217"/>
                  </a:lnTo>
                  <a:lnTo>
                    <a:pt x="147969" y="117595"/>
                  </a:lnTo>
                  <a:lnTo>
                    <a:pt x="147969" y="331124"/>
                  </a:lnTo>
                  <a:lnTo>
                    <a:pt x="148364" y="367943"/>
                  </a:lnTo>
                  <a:lnTo>
                    <a:pt x="149062" y="398074"/>
                  </a:lnTo>
                  <a:lnTo>
                    <a:pt x="149524" y="411583"/>
                  </a:lnTo>
                  <a:close/>
                </a:path>
                <a:path w="534670" h="687070">
                  <a:moveTo>
                    <a:pt x="115365" y="467287"/>
                  </a:moveTo>
                  <a:lnTo>
                    <a:pt x="115365" y="430152"/>
                  </a:lnTo>
                  <a:lnTo>
                    <a:pt x="150159" y="430152"/>
                  </a:lnTo>
                  <a:lnTo>
                    <a:pt x="150477" y="439436"/>
                  </a:lnTo>
                  <a:lnTo>
                    <a:pt x="115365" y="467287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3851274" y="3244045"/>
              <a:ext cx="534670" cy="687070"/>
            </a:xfrm>
            <a:custGeom>
              <a:rect l="l" t="t" r="r" b="b"/>
              <a:pathLst>
                <a:path w="534670" h="687070">
                  <a:moveTo>
                    <a:pt x="263334" y="133068"/>
                  </a:moveTo>
                  <a:lnTo>
                    <a:pt x="446414" y="133068"/>
                  </a:lnTo>
                  <a:lnTo>
                    <a:pt x="446414" y="46419"/>
                  </a:lnTo>
                  <a:lnTo>
                    <a:pt x="263334" y="46419"/>
                  </a:lnTo>
                  <a:lnTo>
                    <a:pt x="263334" y="133068"/>
                  </a:lnTo>
                  <a:close/>
                </a:path>
                <a:path w="534670" h="687070">
                  <a:moveTo>
                    <a:pt x="263334" y="247569"/>
                  </a:moveTo>
                  <a:lnTo>
                    <a:pt x="446414" y="247569"/>
                  </a:lnTo>
                  <a:lnTo>
                    <a:pt x="446414" y="151636"/>
                  </a:lnTo>
                  <a:lnTo>
                    <a:pt x="263334" y="151636"/>
                  </a:lnTo>
                  <a:lnTo>
                    <a:pt x="263334" y="247569"/>
                  </a:lnTo>
                  <a:close/>
                </a:path>
                <a:path w="534670" h="687070">
                  <a:moveTo>
                    <a:pt x="233238" y="482761"/>
                  </a:moveTo>
                  <a:lnTo>
                    <a:pt x="479017" y="482761"/>
                  </a:lnTo>
                  <a:lnTo>
                    <a:pt x="479017" y="380638"/>
                  </a:lnTo>
                  <a:lnTo>
                    <a:pt x="233238" y="380638"/>
                  </a:lnTo>
                  <a:lnTo>
                    <a:pt x="233238" y="482761"/>
                  </a:lnTo>
                  <a:close/>
                </a:path>
                <a:path w="534670" h="687070">
                  <a:moveTo>
                    <a:pt x="233238" y="606545"/>
                  </a:moveTo>
                  <a:lnTo>
                    <a:pt x="479017" y="606545"/>
                  </a:lnTo>
                  <a:lnTo>
                    <a:pt x="479017" y="501328"/>
                  </a:lnTo>
                  <a:lnTo>
                    <a:pt x="233238" y="501328"/>
                  </a:lnTo>
                  <a:lnTo>
                    <a:pt x="233238" y="606545"/>
                  </a:lnTo>
                  <a:close/>
                </a:path>
                <a:path w="534670" h="687070">
                  <a:moveTo>
                    <a:pt x="228223" y="315651"/>
                  </a:moveTo>
                  <a:lnTo>
                    <a:pt x="229159" y="285530"/>
                  </a:lnTo>
                  <a:lnTo>
                    <a:pt x="229320" y="280353"/>
                  </a:lnTo>
                  <a:lnTo>
                    <a:pt x="230451" y="209909"/>
                  </a:lnTo>
                  <a:lnTo>
                    <a:pt x="230731" y="159373"/>
                  </a:lnTo>
                  <a:lnTo>
                    <a:pt x="230451" y="108836"/>
                  </a:lnTo>
                  <a:lnTo>
                    <a:pt x="229320" y="38392"/>
                  </a:lnTo>
                  <a:lnTo>
                    <a:pt x="229160" y="33236"/>
                  </a:lnTo>
                  <a:lnTo>
                    <a:pt x="228223" y="3094"/>
                  </a:lnTo>
                  <a:lnTo>
                    <a:pt x="263334" y="27851"/>
                  </a:lnTo>
                  <a:lnTo>
                    <a:pt x="443906" y="27851"/>
                  </a:lnTo>
                  <a:lnTo>
                    <a:pt x="463970" y="0"/>
                  </a:lnTo>
                  <a:lnTo>
                    <a:pt x="501589" y="37135"/>
                  </a:lnTo>
                  <a:lnTo>
                    <a:pt x="479017" y="58798"/>
                  </a:lnTo>
                  <a:lnTo>
                    <a:pt x="479017" y="210434"/>
                  </a:lnTo>
                  <a:lnTo>
                    <a:pt x="479187" y="219544"/>
                  </a:lnTo>
                  <a:lnTo>
                    <a:pt x="481526" y="284704"/>
                  </a:lnTo>
                  <a:lnTo>
                    <a:pt x="446414" y="303273"/>
                  </a:lnTo>
                  <a:lnTo>
                    <a:pt x="446414" y="266137"/>
                  </a:lnTo>
                  <a:lnTo>
                    <a:pt x="263334" y="266137"/>
                  </a:lnTo>
                  <a:lnTo>
                    <a:pt x="263334" y="300177"/>
                  </a:lnTo>
                  <a:lnTo>
                    <a:pt x="228223" y="315651"/>
                  </a:lnTo>
                  <a:close/>
                </a:path>
                <a:path w="534670" h="687070">
                  <a:moveTo>
                    <a:pt x="198127" y="687006"/>
                  </a:moveTo>
                  <a:lnTo>
                    <a:pt x="199116" y="647988"/>
                  </a:lnTo>
                  <a:lnTo>
                    <a:pt x="200479" y="557031"/>
                  </a:lnTo>
                  <a:lnTo>
                    <a:pt x="200635" y="513706"/>
                  </a:lnTo>
                  <a:lnTo>
                    <a:pt x="200500" y="476002"/>
                  </a:lnTo>
                  <a:lnTo>
                    <a:pt x="200479" y="470188"/>
                  </a:lnTo>
                  <a:lnTo>
                    <a:pt x="199225" y="381992"/>
                  </a:lnTo>
                  <a:lnTo>
                    <a:pt x="199120" y="377747"/>
                  </a:lnTo>
                  <a:lnTo>
                    <a:pt x="198127" y="337313"/>
                  </a:lnTo>
                  <a:lnTo>
                    <a:pt x="233238" y="362071"/>
                  </a:lnTo>
                  <a:lnTo>
                    <a:pt x="476509" y="362071"/>
                  </a:lnTo>
                  <a:lnTo>
                    <a:pt x="496573" y="334218"/>
                  </a:lnTo>
                  <a:lnTo>
                    <a:pt x="534193" y="374449"/>
                  </a:lnTo>
                  <a:lnTo>
                    <a:pt x="511621" y="396111"/>
                  </a:lnTo>
                  <a:lnTo>
                    <a:pt x="511621" y="572504"/>
                  </a:lnTo>
                  <a:lnTo>
                    <a:pt x="512610" y="627642"/>
                  </a:lnTo>
                  <a:lnTo>
                    <a:pt x="512807" y="634671"/>
                  </a:lnTo>
                  <a:lnTo>
                    <a:pt x="514129" y="662248"/>
                  </a:lnTo>
                  <a:lnTo>
                    <a:pt x="479017" y="677722"/>
                  </a:lnTo>
                  <a:lnTo>
                    <a:pt x="479017" y="625113"/>
                  </a:lnTo>
                  <a:lnTo>
                    <a:pt x="233238" y="625113"/>
                  </a:lnTo>
                  <a:lnTo>
                    <a:pt x="233238" y="671532"/>
                  </a:lnTo>
                  <a:lnTo>
                    <a:pt x="198127" y="687006"/>
                  </a:lnTo>
                  <a:close/>
                </a:path>
                <a:path w="534670" h="687070">
                  <a:moveTo>
                    <a:pt x="147969" y="331124"/>
                  </a:moveTo>
                  <a:lnTo>
                    <a:pt x="148364" y="367943"/>
                  </a:lnTo>
                  <a:lnTo>
                    <a:pt x="149062" y="398074"/>
                  </a:lnTo>
                  <a:lnTo>
                    <a:pt x="150477" y="439436"/>
                  </a:lnTo>
                  <a:lnTo>
                    <a:pt x="115365" y="467287"/>
                  </a:lnTo>
                  <a:lnTo>
                    <a:pt x="115365" y="430152"/>
                  </a:lnTo>
                  <a:lnTo>
                    <a:pt x="35111" y="430152"/>
                  </a:lnTo>
                  <a:lnTo>
                    <a:pt x="35111" y="510612"/>
                  </a:lnTo>
                  <a:lnTo>
                    <a:pt x="0" y="532275"/>
                  </a:lnTo>
                  <a:lnTo>
                    <a:pt x="465" y="516684"/>
                  </a:lnTo>
                  <a:lnTo>
                    <a:pt x="1097" y="495526"/>
                  </a:lnTo>
                  <a:lnTo>
                    <a:pt x="2051" y="413148"/>
                  </a:lnTo>
                  <a:lnTo>
                    <a:pt x="2507" y="315651"/>
                  </a:lnTo>
                  <a:lnTo>
                    <a:pt x="2378" y="254673"/>
                  </a:lnTo>
                  <a:lnTo>
                    <a:pt x="2351" y="241766"/>
                  </a:lnTo>
                  <a:lnTo>
                    <a:pt x="1097" y="114887"/>
                  </a:lnTo>
                  <a:lnTo>
                    <a:pt x="517" y="86878"/>
                  </a:lnTo>
                  <a:lnTo>
                    <a:pt x="0" y="61892"/>
                  </a:lnTo>
                  <a:lnTo>
                    <a:pt x="35111" y="86649"/>
                  </a:lnTo>
                  <a:lnTo>
                    <a:pt x="112857" y="86649"/>
                  </a:lnTo>
                  <a:lnTo>
                    <a:pt x="130413" y="61892"/>
                  </a:lnTo>
                  <a:lnTo>
                    <a:pt x="165524" y="95933"/>
                  </a:lnTo>
                  <a:lnTo>
                    <a:pt x="147969" y="117595"/>
                  </a:lnTo>
                  <a:lnTo>
                    <a:pt x="147969" y="331124"/>
                  </a:lnTo>
                  <a:close/>
                </a:path>
                <a:path w="534670" h="687070">
                  <a:moveTo>
                    <a:pt x="35111" y="411583"/>
                  </a:moveTo>
                  <a:lnTo>
                    <a:pt x="115365" y="411583"/>
                  </a:lnTo>
                  <a:lnTo>
                    <a:pt x="115365" y="105217"/>
                  </a:lnTo>
                  <a:lnTo>
                    <a:pt x="35111" y="105217"/>
                  </a:lnTo>
                  <a:lnTo>
                    <a:pt x="35111" y="411583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510864" y="3225478"/>
              <a:ext cx="532130" cy="702945"/>
            </a:xfrm>
            <a:custGeom>
              <a:rect l="l" t="t" r="r" b="b"/>
              <a:pathLst>
                <a:path w="532129" h="702945">
                  <a:moveTo>
                    <a:pt x="105333" y="702478"/>
                  </a:moveTo>
                  <a:lnTo>
                    <a:pt x="100317" y="690099"/>
                  </a:lnTo>
                  <a:lnTo>
                    <a:pt x="136632" y="659266"/>
                  </a:lnTo>
                  <a:lnTo>
                    <a:pt x="165387" y="632221"/>
                  </a:lnTo>
                  <a:lnTo>
                    <a:pt x="199558" y="591216"/>
                  </a:lnTo>
                  <a:lnTo>
                    <a:pt x="225202" y="550135"/>
                  </a:lnTo>
                  <a:lnTo>
                    <a:pt x="248242" y="497458"/>
                  </a:lnTo>
                  <a:lnTo>
                    <a:pt x="262805" y="453990"/>
                  </a:lnTo>
                  <a:lnTo>
                    <a:pt x="276285" y="400608"/>
                  </a:lnTo>
                  <a:lnTo>
                    <a:pt x="283722" y="359797"/>
                  </a:lnTo>
                  <a:lnTo>
                    <a:pt x="290922" y="312557"/>
                  </a:lnTo>
                  <a:lnTo>
                    <a:pt x="299739" y="210579"/>
                  </a:lnTo>
                  <a:lnTo>
                    <a:pt x="302844" y="133169"/>
                  </a:lnTo>
                  <a:lnTo>
                    <a:pt x="303474" y="77365"/>
                  </a:lnTo>
                  <a:lnTo>
                    <a:pt x="303585" y="34040"/>
                  </a:lnTo>
                  <a:lnTo>
                    <a:pt x="303461" y="0"/>
                  </a:lnTo>
                  <a:lnTo>
                    <a:pt x="363652" y="34040"/>
                  </a:lnTo>
                  <a:lnTo>
                    <a:pt x="343588" y="52608"/>
                  </a:lnTo>
                  <a:lnTo>
                    <a:pt x="344137" y="89937"/>
                  </a:lnTo>
                  <a:lnTo>
                    <a:pt x="348247" y="160920"/>
                  </a:lnTo>
                  <a:lnTo>
                    <a:pt x="336064" y="160920"/>
                  </a:lnTo>
                  <a:lnTo>
                    <a:pt x="334416" y="202332"/>
                  </a:lnTo>
                  <a:lnTo>
                    <a:pt x="331186" y="252235"/>
                  </a:lnTo>
                  <a:lnTo>
                    <a:pt x="324603" y="311419"/>
                  </a:lnTo>
                  <a:lnTo>
                    <a:pt x="316539" y="361840"/>
                  </a:lnTo>
                  <a:lnTo>
                    <a:pt x="297459" y="445884"/>
                  </a:lnTo>
                  <a:lnTo>
                    <a:pt x="271132" y="521926"/>
                  </a:lnTo>
                  <a:lnTo>
                    <a:pt x="253911" y="555926"/>
                  </a:lnTo>
                  <a:lnTo>
                    <a:pt x="223494" y="601724"/>
                  </a:lnTo>
                  <a:lnTo>
                    <a:pt x="165348" y="660628"/>
                  </a:lnTo>
                  <a:lnTo>
                    <a:pt x="142446" y="677447"/>
                  </a:lnTo>
                  <a:lnTo>
                    <a:pt x="105333" y="702478"/>
                  </a:lnTo>
                  <a:close/>
                </a:path>
                <a:path w="532129" h="702945">
                  <a:moveTo>
                    <a:pt x="198128" y="58797"/>
                  </a:moveTo>
                  <a:lnTo>
                    <a:pt x="147969" y="58797"/>
                  </a:lnTo>
                  <a:lnTo>
                    <a:pt x="173048" y="27851"/>
                  </a:lnTo>
                  <a:lnTo>
                    <a:pt x="198128" y="58797"/>
                  </a:lnTo>
                  <a:close/>
                </a:path>
                <a:path w="532129" h="702945">
                  <a:moveTo>
                    <a:pt x="0" y="702478"/>
                  </a:moveTo>
                  <a:lnTo>
                    <a:pt x="2194" y="631495"/>
                  </a:lnTo>
                  <a:lnTo>
                    <a:pt x="4681" y="445884"/>
                  </a:lnTo>
                  <a:lnTo>
                    <a:pt x="4805" y="406265"/>
                  </a:lnTo>
                  <a:lnTo>
                    <a:pt x="4922" y="306965"/>
                  </a:lnTo>
                  <a:lnTo>
                    <a:pt x="4154" y="133169"/>
                  </a:lnTo>
                  <a:lnTo>
                    <a:pt x="3605" y="68081"/>
                  </a:lnTo>
                  <a:lnTo>
                    <a:pt x="2507" y="30945"/>
                  </a:lnTo>
                  <a:lnTo>
                    <a:pt x="37619" y="58797"/>
                  </a:lnTo>
                  <a:lnTo>
                    <a:pt x="198128" y="58797"/>
                  </a:lnTo>
                  <a:lnTo>
                    <a:pt x="210667" y="74270"/>
                  </a:lnTo>
                  <a:lnTo>
                    <a:pt x="207084" y="77365"/>
                  </a:lnTo>
                  <a:lnTo>
                    <a:pt x="37619" y="77365"/>
                  </a:lnTo>
                  <a:lnTo>
                    <a:pt x="37619" y="680816"/>
                  </a:lnTo>
                  <a:lnTo>
                    <a:pt x="0" y="702478"/>
                  </a:lnTo>
                  <a:close/>
                </a:path>
                <a:path w="532129" h="702945">
                  <a:moveTo>
                    <a:pt x="184400" y="513706"/>
                  </a:moveTo>
                  <a:lnTo>
                    <a:pt x="112858" y="513706"/>
                  </a:lnTo>
                  <a:lnTo>
                    <a:pt x="141699" y="507517"/>
                  </a:lnTo>
                  <a:lnTo>
                    <a:pt x="156746" y="436341"/>
                  </a:lnTo>
                  <a:lnTo>
                    <a:pt x="146813" y="384989"/>
                  </a:lnTo>
                  <a:lnTo>
                    <a:pt x="130198" y="347854"/>
                  </a:lnTo>
                  <a:lnTo>
                    <a:pt x="90286" y="287799"/>
                  </a:lnTo>
                  <a:lnTo>
                    <a:pt x="150477" y="77365"/>
                  </a:lnTo>
                  <a:lnTo>
                    <a:pt x="207084" y="77365"/>
                  </a:lnTo>
                  <a:lnTo>
                    <a:pt x="185588" y="95933"/>
                  </a:lnTo>
                  <a:lnTo>
                    <a:pt x="172108" y="126299"/>
                  </a:lnTo>
                  <a:lnTo>
                    <a:pt x="145364" y="189206"/>
                  </a:lnTo>
                  <a:lnTo>
                    <a:pt x="105333" y="284704"/>
                  </a:lnTo>
                  <a:lnTo>
                    <a:pt x="126631" y="306965"/>
                  </a:lnTo>
                  <a:lnTo>
                    <a:pt x="138235" y="320661"/>
                  </a:lnTo>
                  <a:lnTo>
                    <a:pt x="163016" y="352786"/>
                  </a:lnTo>
                  <a:lnTo>
                    <a:pt x="182654" y="389468"/>
                  </a:lnTo>
                  <a:lnTo>
                    <a:pt x="188684" y="405492"/>
                  </a:lnTo>
                  <a:lnTo>
                    <a:pt x="195620" y="439436"/>
                  </a:lnTo>
                  <a:lnTo>
                    <a:pt x="194785" y="479211"/>
                  </a:lnTo>
                  <a:lnTo>
                    <a:pt x="192975" y="489449"/>
                  </a:lnTo>
                  <a:lnTo>
                    <a:pt x="184400" y="513706"/>
                  </a:lnTo>
                  <a:close/>
                </a:path>
                <a:path w="532129" h="702945">
                  <a:moveTo>
                    <a:pt x="476510" y="680816"/>
                  </a:moveTo>
                  <a:lnTo>
                    <a:pt x="453054" y="646302"/>
                  </a:lnTo>
                  <a:lnTo>
                    <a:pt x="418318" y="585559"/>
                  </a:lnTo>
                  <a:lnTo>
                    <a:pt x="393748" y="526085"/>
                  </a:lnTo>
                  <a:lnTo>
                    <a:pt x="380972" y="485951"/>
                  </a:lnTo>
                  <a:lnTo>
                    <a:pt x="361536" y="406265"/>
                  </a:lnTo>
                  <a:lnTo>
                    <a:pt x="354875" y="366712"/>
                  </a:lnTo>
                  <a:lnTo>
                    <a:pt x="349467" y="324258"/>
                  </a:lnTo>
                  <a:lnTo>
                    <a:pt x="340186" y="222730"/>
                  </a:lnTo>
                  <a:lnTo>
                    <a:pt x="336064" y="160920"/>
                  </a:lnTo>
                  <a:lnTo>
                    <a:pt x="348247" y="160920"/>
                  </a:lnTo>
                  <a:lnTo>
                    <a:pt x="348393" y="163440"/>
                  </a:lnTo>
                  <a:lnTo>
                    <a:pt x="352366" y="204244"/>
                  </a:lnTo>
                  <a:lnTo>
                    <a:pt x="357158" y="242900"/>
                  </a:lnTo>
                  <a:lnTo>
                    <a:pt x="369064" y="319448"/>
                  </a:lnTo>
                  <a:lnTo>
                    <a:pt x="376191" y="357428"/>
                  </a:lnTo>
                  <a:lnTo>
                    <a:pt x="390475" y="415380"/>
                  </a:lnTo>
                  <a:lnTo>
                    <a:pt x="403328" y="455223"/>
                  </a:lnTo>
                  <a:lnTo>
                    <a:pt x="427605" y="516801"/>
                  </a:lnTo>
                  <a:lnTo>
                    <a:pt x="459287" y="573810"/>
                  </a:lnTo>
                  <a:lnTo>
                    <a:pt x="485307" y="605529"/>
                  </a:lnTo>
                  <a:lnTo>
                    <a:pt x="531685" y="643681"/>
                  </a:lnTo>
                  <a:lnTo>
                    <a:pt x="531685" y="652964"/>
                  </a:lnTo>
                  <a:lnTo>
                    <a:pt x="499011" y="661897"/>
                  </a:lnTo>
                  <a:lnTo>
                    <a:pt x="476510" y="680816"/>
                  </a:lnTo>
                  <a:close/>
                </a:path>
                <a:path w="532129" h="702945">
                  <a:moveTo>
                    <a:pt x="110350" y="584883"/>
                  </a:moveTo>
                  <a:lnTo>
                    <a:pt x="100202" y="558597"/>
                  </a:lnTo>
                  <a:lnTo>
                    <a:pt x="96830" y="551664"/>
                  </a:lnTo>
                  <a:lnTo>
                    <a:pt x="85114" y="538363"/>
                  </a:lnTo>
                  <a:lnTo>
                    <a:pt x="47651" y="513706"/>
                  </a:lnTo>
                  <a:lnTo>
                    <a:pt x="47651" y="501328"/>
                  </a:lnTo>
                  <a:lnTo>
                    <a:pt x="96739" y="511124"/>
                  </a:lnTo>
                  <a:lnTo>
                    <a:pt x="112858" y="513706"/>
                  </a:lnTo>
                  <a:lnTo>
                    <a:pt x="184400" y="513706"/>
                  </a:lnTo>
                  <a:lnTo>
                    <a:pt x="180572" y="524537"/>
                  </a:lnTo>
                  <a:lnTo>
                    <a:pt x="166070" y="545192"/>
                  </a:lnTo>
                  <a:lnTo>
                    <a:pt x="161292" y="551156"/>
                  </a:lnTo>
                  <a:lnTo>
                    <a:pt x="150847" y="560131"/>
                  </a:lnTo>
                  <a:lnTo>
                    <a:pt x="110350" y="584883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4510864" y="3225478"/>
              <a:ext cx="532130" cy="702945"/>
            </a:xfrm>
            <a:custGeom>
              <a:rect l="l" t="t" r="r" b="b"/>
              <a:pathLst>
                <a:path w="532129" h="702945">
                  <a:moveTo>
                    <a:pt x="343588" y="52608"/>
                  </a:moveTo>
                  <a:lnTo>
                    <a:pt x="344134" y="89731"/>
                  </a:lnTo>
                  <a:lnTo>
                    <a:pt x="344137" y="89937"/>
                  </a:lnTo>
                  <a:lnTo>
                    <a:pt x="348393" y="163440"/>
                  </a:lnTo>
                  <a:lnTo>
                    <a:pt x="352366" y="204244"/>
                  </a:lnTo>
                  <a:lnTo>
                    <a:pt x="357158" y="242900"/>
                  </a:lnTo>
                  <a:lnTo>
                    <a:pt x="369064" y="319448"/>
                  </a:lnTo>
                  <a:lnTo>
                    <a:pt x="376191" y="357428"/>
                  </a:lnTo>
                  <a:lnTo>
                    <a:pt x="383373" y="388280"/>
                  </a:lnTo>
                  <a:lnTo>
                    <a:pt x="390475" y="415380"/>
                  </a:lnTo>
                  <a:lnTo>
                    <a:pt x="403328" y="455223"/>
                  </a:lnTo>
                  <a:lnTo>
                    <a:pt x="410569" y="474266"/>
                  </a:lnTo>
                  <a:lnTo>
                    <a:pt x="427605" y="516801"/>
                  </a:lnTo>
                  <a:lnTo>
                    <a:pt x="459287" y="573810"/>
                  </a:lnTo>
                  <a:lnTo>
                    <a:pt x="485307" y="605529"/>
                  </a:lnTo>
                  <a:lnTo>
                    <a:pt x="531685" y="643681"/>
                  </a:lnTo>
                  <a:lnTo>
                    <a:pt x="531685" y="652964"/>
                  </a:lnTo>
                  <a:lnTo>
                    <a:pt x="499011" y="661897"/>
                  </a:lnTo>
                  <a:lnTo>
                    <a:pt x="476510" y="680816"/>
                  </a:lnTo>
                  <a:lnTo>
                    <a:pt x="453054" y="646302"/>
                  </a:lnTo>
                  <a:lnTo>
                    <a:pt x="439008" y="624242"/>
                  </a:lnTo>
                  <a:lnTo>
                    <a:pt x="418318" y="585559"/>
                  </a:lnTo>
                  <a:lnTo>
                    <a:pt x="405667" y="556610"/>
                  </a:lnTo>
                  <a:lnTo>
                    <a:pt x="393748" y="526085"/>
                  </a:lnTo>
                  <a:lnTo>
                    <a:pt x="381127" y="486439"/>
                  </a:lnTo>
                  <a:lnTo>
                    <a:pt x="361536" y="406265"/>
                  </a:lnTo>
                  <a:lnTo>
                    <a:pt x="354875" y="366712"/>
                  </a:lnTo>
                  <a:lnTo>
                    <a:pt x="351778" y="342404"/>
                  </a:lnTo>
                  <a:lnTo>
                    <a:pt x="349467" y="324258"/>
                  </a:lnTo>
                  <a:lnTo>
                    <a:pt x="340186" y="222730"/>
                  </a:lnTo>
                  <a:lnTo>
                    <a:pt x="336064" y="160920"/>
                  </a:lnTo>
                  <a:lnTo>
                    <a:pt x="334416" y="202332"/>
                  </a:lnTo>
                  <a:lnTo>
                    <a:pt x="331186" y="252235"/>
                  </a:lnTo>
                  <a:lnTo>
                    <a:pt x="324603" y="311419"/>
                  </a:lnTo>
                  <a:lnTo>
                    <a:pt x="316539" y="361840"/>
                  </a:lnTo>
                  <a:lnTo>
                    <a:pt x="309731" y="397659"/>
                  </a:lnTo>
                  <a:lnTo>
                    <a:pt x="297459" y="445884"/>
                  </a:lnTo>
                  <a:lnTo>
                    <a:pt x="271132" y="521926"/>
                  </a:lnTo>
                  <a:lnTo>
                    <a:pt x="253911" y="555926"/>
                  </a:lnTo>
                  <a:lnTo>
                    <a:pt x="239509" y="580241"/>
                  </a:lnTo>
                  <a:lnTo>
                    <a:pt x="198892" y="630069"/>
                  </a:lnTo>
                  <a:lnTo>
                    <a:pt x="165348" y="660628"/>
                  </a:lnTo>
                  <a:lnTo>
                    <a:pt x="105333" y="702478"/>
                  </a:lnTo>
                  <a:lnTo>
                    <a:pt x="100317" y="690099"/>
                  </a:lnTo>
                  <a:lnTo>
                    <a:pt x="136632" y="659266"/>
                  </a:lnTo>
                  <a:lnTo>
                    <a:pt x="165387" y="632221"/>
                  </a:lnTo>
                  <a:lnTo>
                    <a:pt x="199558" y="591216"/>
                  </a:lnTo>
                  <a:lnTo>
                    <a:pt x="225202" y="550135"/>
                  </a:lnTo>
                  <a:lnTo>
                    <a:pt x="237001" y="526085"/>
                  </a:lnTo>
                  <a:lnTo>
                    <a:pt x="262805" y="453990"/>
                  </a:lnTo>
                  <a:lnTo>
                    <a:pt x="276285" y="400608"/>
                  </a:lnTo>
                  <a:lnTo>
                    <a:pt x="283722" y="359797"/>
                  </a:lnTo>
                  <a:lnTo>
                    <a:pt x="290922" y="312557"/>
                  </a:lnTo>
                  <a:lnTo>
                    <a:pt x="299739" y="210579"/>
                  </a:lnTo>
                  <a:lnTo>
                    <a:pt x="302874" y="132439"/>
                  </a:lnTo>
                  <a:lnTo>
                    <a:pt x="303676" y="58905"/>
                  </a:lnTo>
                  <a:lnTo>
                    <a:pt x="303461" y="0"/>
                  </a:lnTo>
                  <a:lnTo>
                    <a:pt x="363652" y="34040"/>
                  </a:lnTo>
                  <a:lnTo>
                    <a:pt x="343588" y="52608"/>
                  </a:lnTo>
                  <a:close/>
                </a:path>
                <a:path w="532129" h="702945">
                  <a:moveTo>
                    <a:pt x="150477" y="77365"/>
                  </a:moveTo>
                  <a:lnTo>
                    <a:pt x="37619" y="77365"/>
                  </a:lnTo>
                  <a:lnTo>
                    <a:pt x="37619" y="680816"/>
                  </a:lnTo>
                  <a:lnTo>
                    <a:pt x="0" y="702478"/>
                  </a:lnTo>
                  <a:lnTo>
                    <a:pt x="620" y="682425"/>
                  </a:lnTo>
                  <a:lnTo>
                    <a:pt x="2194" y="631495"/>
                  </a:lnTo>
                  <a:lnTo>
                    <a:pt x="4702" y="444270"/>
                  </a:lnTo>
                  <a:lnTo>
                    <a:pt x="4810" y="404112"/>
                  </a:lnTo>
                  <a:lnTo>
                    <a:pt x="5015" y="328029"/>
                  </a:lnTo>
                  <a:lnTo>
                    <a:pt x="4154" y="133169"/>
                  </a:lnTo>
                  <a:lnTo>
                    <a:pt x="3605" y="68081"/>
                  </a:lnTo>
                  <a:lnTo>
                    <a:pt x="2741" y="38814"/>
                  </a:lnTo>
                  <a:lnTo>
                    <a:pt x="2507" y="30945"/>
                  </a:lnTo>
                  <a:lnTo>
                    <a:pt x="37619" y="58797"/>
                  </a:lnTo>
                  <a:lnTo>
                    <a:pt x="147969" y="58797"/>
                  </a:lnTo>
                  <a:lnTo>
                    <a:pt x="173048" y="27851"/>
                  </a:lnTo>
                  <a:lnTo>
                    <a:pt x="210667" y="74270"/>
                  </a:lnTo>
                  <a:lnTo>
                    <a:pt x="185588" y="95933"/>
                  </a:lnTo>
                  <a:lnTo>
                    <a:pt x="180048" y="108412"/>
                  </a:lnTo>
                  <a:lnTo>
                    <a:pt x="172108" y="126299"/>
                  </a:lnTo>
                  <a:lnTo>
                    <a:pt x="145364" y="189206"/>
                  </a:lnTo>
                  <a:lnTo>
                    <a:pt x="105333" y="284704"/>
                  </a:lnTo>
                  <a:lnTo>
                    <a:pt x="126631" y="306965"/>
                  </a:lnTo>
                  <a:lnTo>
                    <a:pt x="138235" y="320661"/>
                  </a:lnTo>
                  <a:lnTo>
                    <a:pt x="163016" y="352786"/>
                  </a:lnTo>
                  <a:lnTo>
                    <a:pt x="182654" y="389468"/>
                  </a:lnTo>
                  <a:lnTo>
                    <a:pt x="188684" y="405492"/>
                  </a:lnTo>
                  <a:lnTo>
                    <a:pt x="188762" y="405817"/>
                  </a:lnTo>
                  <a:lnTo>
                    <a:pt x="195620" y="439436"/>
                  </a:lnTo>
                  <a:lnTo>
                    <a:pt x="194785" y="479211"/>
                  </a:lnTo>
                  <a:lnTo>
                    <a:pt x="192975" y="489449"/>
                  </a:lnTo>
                  <a:lnTo>
                    <a:pt x="180572" y="524537"/>
                  </a:lnTo>
                  <a:lnTo>
                    <a:pt x="166070" y="545192"/>
                  </a:lnTo>
                  <a:lnTo>
                    <a:pt x="161292" y="551156"/>
                  </a:lnTo>
                  <a:lnTo>
                    <a:pt x="150847" y="560131"/>
                  </a:lnTo>
                  <a:lnTo>
                    <a:pt x="110350" y="584883"/>
                  </a:lnTo>
                  <a:lnTo>
                    <a:pt x="100202" y="558597"/>
                  </a:lnTo>
                  <a:lnTo>
                    <a:pt x="96830" y="551664"/>
                  </a:lnTo>
                  <a:lnTo>
                    <a:pt x="85114" y="538363"/>
                  </a:lnTo>
                  <a:lnTo>
                    <a:pt x="47651" y="513706"/>
                  </a:lnTo>
                  <a:lnTo>
                    <a:pt x="47651" y="501328"/>
                  </a:lnTo>
                  <a:lnTo>
                    <a:pt x="96739" y="511124"/>
                  </a:lnTo>
                  <a:lnTo>
                    <a:pt x="112858" y="513706"/>
                  </a:lnTo>
                  <a:lnTo>
                    <a:pt x="141699" y="507517"/>
                  </a:lnTo>
                  <a:lnTo>
                    <a:pt x="156746" y="436341"/>
                  </a:lnTo>
                  <a:lnTo>
                    <a:pt x="154167" y="414689"/>
                  </a:lnTo>
                  <a:lnTo>
                    <a:pt x="146813" y="384989"/>
                  </a:lnTo>
                  <a:lnTo>
                    <a:pt x="130198" y="347854"/>
                  </a:lnTo>
                  <a:lnTo>
                    <a:pt x="126252" y="341529"/>
                  </a:lnTo>
                  <a:lnTo>
                    <a:pt x="90286" y="287799"/>
                  </a:lnTo>
                  <a:lnTo>
                    <a:pt x="150477" y="77365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5105248" y="3213100"/>
              <a:ext cx="584835" cy="733425"/>
            </a:xfrm>
            <a:custGeom>
              <a:rect l="l" t="t" r="r" b="b"/>
              <a:pathLst>
                <a:path w="584835" h="733425">
                  <a:moveTo>
                    <a:pt x="308477" y="306367"/>
                  </a:moveTo>
                  <a:lnTo>
                    <a:pt x="300953" y="300178"/>
                  </a:lnTo>
                  <a:lnTo>
                    <a:pt x="314379" y="271603"/>
                  </a:lnTo>
                  <a:lnTo>
                    <a:pt x="325522" y="245853"/>
                  </a:lnTo>
                  <a:lnTo>
                    <a:pt x="339943" y="206009"/>
                  </a:lnTo>
                  <a:lnTo>
                    <a:pt x="358636" y="140804"/>
                  </a:lnTo>
                  <a:lnTo>
                    <a:pt x="373950" y="68112"/>
                  </a:lnTo>
                  <a:lnTo>
                    <a:pt x="381207" y="27368"/>
                  </a:lnTo>
                  <a:lnTo>
                    <a:pt x="383715" y="0"/>
                  </a:lnTo>
                  <a:lnTo>
                    <a:pt x="441398" y="37135"/>
                  </a:lnTo>
                  <a:lnTo>
                    <a:pt x="418827" y="52608"/>
                  </a:lnTo>
                  <a:lnTo>
                    <a:pt x="404474" y="100780"/>
                  </a:lnTo>
                  <a:lnTo>
                    <a:pt x="387320" y="151829"/>
                  </a:lnTo>
                  <a:lnTo>
                    <a:pt x="376192" y="179487"/>
                  </a:lnTo>
                  <a:lnTo>
                    <a:pt x="562895" y="179487"/>
                  </a:lnTo>
                  <a:lnTo>
                    <a:pt x="577107" y="198055"/>
                  </a:lnTo>
                  <a:lnTo>
                    <a:pt x="371175" y="198055"/>
                  </a:lnTo>
                  <a:lnTo>
                    <a:pt x="353792" y="232263"/>
                  </a:lnTo>
                  <a:lnTo>
                    <a:pt x="327847" y="277082"/>
                  </a:lnTo>
                  <a:lnTo>
                    <a:pt x="308477" y="306367"/>
                  </a:lnTo>
                  <a:close/>
                </a:path>
                <a:path w="584835" h="733425">
                  <a:moveTo>
                    <a:pt x="32603" y="86649"/>
                  </a:moveTo>
                  <a:lnTo>
                    <a:pt x="10031" y="58797"/>
                  </a:lnTo>
                  <a:lnTo>
                    <a:pt x="273365" y="58797"/>
                  </a:lnTo>
                  <a:lnTo>
                    <a:pt x="298445" y="27851"/>
                  </a:lnTo>
                  <a:lnTo>
                    <a:pt x="338572" y="77365"/>
                  </a:lnTo>
                  <a:lnTo>
                    <a:pt x="92793" y="77365"/>
                  </a:lnTo>
                  <a:lnTo>
                    <a:pt x="59914" y="80711"/>
                  </a:lnTo>
                  <a:lnTo>
                    <a:pt x="32603" y="86649"/>
                  </a:lnTo>
                  <a:close/>
                </a:path>
                <a:path w="584835" h="733425">
                  <a:moveTo>
                    <a:pt x="240762" y="312556"/>
                  </a:moveTo>
                  <a:lnTo>
                    <a:pt x="241822" y="284912"/>
                  </a:lnTo>
                  <a:lnTo>
                    <a:pt x="243271" y="77365"/>
                  </a:lnTo>
                  <a:lnTo>
                    <a:pt x="275874" y="77365"/>
                  </a:lnTo>
                  <a:lnTo>
                    <a:pt x="278024" y="282389"/>
                  </a:lnTo>
                  <a:lnTo>
                    <a:pt x="278382" y="290894"/>
                  </a:lnTo>
                  <a:lnTo>
                    <a:pt x="240762" y="312556"/>
                  </a:lnTo>
                  <a:close/>
                </a:path>
                <a:path w="584835" h="733425">
                  <a:moveTo>
                    <a:pt x="60190" y="300178"/>
                  </a:moveTo>
                  <a:lnTo>
                    <a:pt x="61764" y="259720"/>
                  </a:lnTo>
                  <a:lnTo>
                    <a:pt x="62127" y="246511"/>
                  </a:lnTo>
                  <a:lnTo>
                    <a:pt x="62698" y="208886"/>
                  </a:lnTo>
                  <a:lnTo>
                    <a:pt x="62097" y="170203"/>
                  </a:lnTo>
                  <a:lnTo>
                    <a:pt x="61763" y="158019"/>
                  </a:lnTo>
                  <a:lnTo>
                    <a:pt x="60190" y="117595"/>
                  </a:lnTo>
                  <a:lnTo>
                    <a:pt x="92793" y="142352"/>
                  </a:lnTo>
                  <a:lnTo>
                    <a:pt x="198127" y="142352"/>
                  </a:lnTo>
                  <a:lnTo>
                    <a:pt x="208159" y="154730"/>
                  </a:lnTo>
                  <a:lnTo>
                    <a:pt x="201136" y="160920"/>
                  </a:lnTo>
                  <a:lnTo>
                    <a:pt x="92793" y="160920"/>
                  </a:lnTo>
                  <a:lnTo>
                    <a:pt x="92793" y="241380"/>
                  </a:lnTo>
                  <a:lnTo>
                    <a:pt x="192300" y="241380"/>
                  </a:lnTo>
                  <a:lnTo>
                    <a:pt x="192743" y="259947"/>
                  </a:lnTo>
                  <a:lnTo>
                    <a:pt x="92793" y="259947"/>
                  </a:lnTo>
                  <a:lnTo>
                    <a:pt x="92793" y="284705"/>
                  </a:lnTo>
                  <a:lnTo>
                    <a:pt x="60190" y="300178"/>
                  </a:lnTo>
                  <a:close/>
                </a:path>
                <a:path w="584835" h="733425">
                  <a:moveTo>
                    <a:pt x="198127" y="142352"/>
                  </a:moveTo>
                  <a:lnTo>
                    <a:pt x="160508" y="142352"/>
                  </a:lnTo>
                  <a:lnTo>
                    <a:pt x="178064" y="117595"/>
                  </a:lnTo>
                  <a:lnTo>
                    <a:pt x="198127" y="142352"/>
                  </a:lnTo>
                  <a:close/>
                </a:path>
                <a:path w="584835" h="733425">
                  <a:moveTo>
                    <a:pt x="562895" y="179487"/>
                  </a:moveTo>
                  <a:lnTo>
                    <a:pt x="516637" y="179487"/>
                  </a:lnTo>
                  <a:lnTo>
                    <a:pt x="539208" y="148541"/>
                  </a:lnTo>
                  <a:lnTo>
                    <a:pt x="562895" y="179487"/>
                  </a:lnTo>
                  <a:close/>
                </a:path>
                <a:path w="584835" h="733425">
                  <a:moveTo>
                    <a:pt x="192300" y="241380"/>
                  </a:moveTo>
                  <a:lnTo>
                    <a:pt x="160508" y="241380"/>
                  </a:lnTo>
                  <a:lnTo>
                    <a:pt x="160508" y="160920"/>
                  </a:lnTo>
                  <a:lnTo>
                    <a:pt x="201136" y="160920"/>
                  </a:lnTo>
                  <a:lnTo>
                    <a:pt x="190603" y="170203"/>
                  </a:lnTo>
                  <a:lnTo>
                    <a:pt x="192300" y="241380"/>
                  </a:lnTo>
                  <a:close/>
                </a:path>
                <a:path w="584835" h="733425">
                  <a:moveTo>
                    <a:pt x="496573" y="287799"/>
                  </a:moveTo>
                  <a:lnTo>
                    <a:pt x="486541" y="284705"/>
                  </a:lnTo>
                  <a:lnTo>
                    <a:pt x="519145" y="198055"/>
                  </a:lnTo>
                  <a:lnTo>
                    <a:pt x="577107" y="198055"/>
                  </a:lnTo>
                  <a:lnTo>
                    <a:pt x="581843" y="204244"/>
                  </a:lnTo>
                  <a:lnTo>
                    <a:pt x="577515" y="206062"/>
                  </a:lnTo>
                  <a:lnTo>
                    <a:pt x="541716" y="225907"/>
                  </a:lnTo>
                  <a:lnTo>
                    <a:pt x="532036" y="236790"/>
                  </a:lnTo>
                  <a:lnTo>
                    <a:pt x="496573" y="287799"/>
                  </a:lnTo>
                  <a:close/>
                </a:path>
                <a:path w="584835" h="733425">
                  <a:moveTo>
                    <a:pt x="248286" y="733425"/>
                  </a:moveTo>
                  <a:lnTo>
                    <a:pt x="243271" y="724140"/>
                  </a:lnTo>
                  <a:lnTo>
                    <a:pt x="269978" y="696407"/>
                  </a:lnTo>
                  <a:lnTo>
                    <a:pt x="304401" y="653931"/>
                  </a:lnTo>
                  <a:lnTo>
                    <a:pt x="328619" y="614910"/>
                  </a:lnTo>
                  <a:lnTo>
                    <a:pt x="354325" y="558820"/>
                  </a:lnTo>
                  <a:lnTo>
                    <a:pt x="368667" y="513707"/>
                  </a:lnTo>
                  <a:lnTo>
                    <a:pt x="388182" y="416081"/>
                  </a:lnTo>
                  <a:lnTo>
                    <a:pt x="395707" y="345678"/>
                  </a:lnTo>
                  <a:lnTo>
                    <a:pt x="398488" y="279439"/>
                  </a:lnTo>
                  <a:lnTo>
                    <a:pt x="398763" y="232096"/>
                  </a:lnTo>
                  <a:lnTo>
                    <a:pt x="453938" y="263043"/>
                  </a:lnTo>
                  <a:lnTo>
                    <a:pt x="433874" y="281610"/>
                  </a:lnTo>
                  <a:lnTo>
                    <a:pt x="442577" y="337313"/>
                  </a:lnTo>
                  <a:lnTo>
                    <a:pt x="431366" y="337313"/>
                  </a:lnTo>
                  <a:lnTo>
                    <a:pt x="426922" y="386696"/>
                  </a:lnTo>
                  <a:lnTo>
                    <a:pt x="420962" y="433561"/>
                  </a:lnTo>
                  <a:lnTo>
                    <a:pt x="408735" y="491198"/>
                  </a:lnTo>
                  <a:lnTo>
                    <a:pt x="393332" y="540255"/>
                  </a:lnTo>
                  <a:lnTo>
                    <a:pt x="369313" y="594361"/>
                  </a:lnTo>
                  <a:lnTo>
                    <a:pt x="344196" y="635388"/>
                  </a:lnTo>
                  <a:lnTo>
                    <a:pt x="310652" y="676778"/>
                  </a:lnTo>
                  <a:lnTo>
                    <a:pt x="280892" y="705435"/>
                  </a:lnTo>
                  <a:lnTo>
                    <a:pt x="248286" y="733425"/>
                  </a:lnTo>
                  <a:close/>
                </a:path>
                <a:path w="584835" h="733425">
                  <a:moveTo>
                    <a:pt x="160508" y="293988"/>
                  </a:moveTo>
                  <a:lnTo>
                    <a:pt x="160508" y="259947"/>
                  </a:lnTo>
                  <a:lnTo>
                    <a:pt x="192743" y="259947"/>
                  </a:lnTo>
                  <a:lnTo>
                    <a:pt x="193111" y="275421"/>
                  </a:lnTo>
                  <a:lnTo>
                    <a:pt x="160508" y="293988"/>
                  </a:lnTo>
                  <a:close/>
                </a:path>
                <a:path w="584835" h="733425">
                  <a:moveTo>
                    <a:pt x="22571" y="358975"/>
                  </a:moveTo>
                  <a:lnTo>
                    <a:pt x="0" y="331123"/>
                  </a:lnTo>
                  <a:lnTo>
                    <a:pt x="268349" y="331123"/>
                  </a:lnTo>
                  <a:lnTo>
                    <a:pt x="293429" y="300178"/>
                  </a:lnTo>
                  <a:lnTo>
                    <a:pt x="333556" y="349692"/>
                  </a:lnTo>
                  <a:lnTo>
                    <a:pt x="82762" y="349692"/>
                  </a:lnTo>
                  <a:lnTo>
                    <a:pt x="49893" y="353036"/>
                  </a:lnTo>
                  <a:lnTo>
                    <a:pt x="22571" y="358975"/>
                  </a:lnTo>
                  <a:close/>
                </a:path>
                <a:path w="584835" h="733425">
                  <a:moveTo>
                    <a:pt x="536700" y="702478"/>
                  </a:moveTo>
                  <a:lnTo>
                    <a:pt x="504313" y="651707"/>
                  </a:lnTo>
                  <a:lnTo>
                    <a:pt x="486443" y="613024"/>
                  </a:lnTo>
                  <a:lnTo>
                    <a:pt x="465223" y="547747"/>
                  </a:lnTo>
                  <a:lnTo>
                    <a:pt x="449294" y="474637"/>
                  </a:lnTo>
                  <a:lnTo>
                    <a:pt x="437245" y="394563"/>
                  </a:lnTo>
                  <a:lnTo>
                    <a:pt x="431366" y="337313"/>
                  </a:lnTo>
                  <a:lnTo>
                    <a:pt x="442577" y="337313"/>
                  </a:lnTo>
                  <a:lnTo>
                    <a:pt x="443991" y="346364"/>
                  </a:lnTo>
                  <a:lnTo>
                    <a:pt x="452754" y="396111"/>
                  </a:lnTo>
                  <a:lnTo>
                    <a:pt x="467476" y="460276"/>
                  </a:lnTo>
                  <a:lnTo>
                    <a:pt x="483935" y="514818"/>
                  </a:lnTo>
                  <a:lnTo>
                    <a:pt x="514379" y="582521"/>
                  </a:lnTo>
                  <a:lnTo>
                    <a:pt x="545614" y="628884"/>
                  </a:lnTo>
                  <a:lnTo>
                    <a:pt x="584351" y="662247"/>
                  </a:lnTo>
                  <a:lnTo>
                    <a:pt x="584351" y="671532"/>
                  </a:lnTo>
                  <a:lnTo>
                    <a:pt x="536700" y="702478"/>
                  </a:lnTo>
                  <a:close/>
                </a:path>
                <a:path w="584835" h="733425">
                  <a:moveTo>
                    <a:pt x="269880" y="642134"/>
                  </a:moveTo>
                  <a:lnTo>
                    <a:pt x="216937" y="642134"/>
                  </a:lnTo>
                  <a:lnTo>
                    <a:pt x="238254" y="612733"/>
                  </a:lnTo>
                  <a:lnTo>
                    <a:pt x="238254" y="349692"/>
                  </a:lnTo>
                  <a:lnTo>
                    <a:pt x="270857" y="349692"/>
                  </a:lnTo>
                  <a:lnTo>
                    <a:pt x="270857" y="637491"/>
                  </a:lnTo>
                  <a:lnTo>
                    <a:pt x="269880" y="642134"/>
                  </a:lnTo>
                  <a:close/>
                </a:path>
                <a:path w="584835" h="733425">
                  <a:moveTo>
                    <a:pt x="194847" y="420868"/>
                  </a:moveTo>
                  <a:lnTo>
                    <a:pt x="152984" y="420868"/>
                  </a:lnTo>
                  <a:lnTo>
                    <a:pt x="170539" y="393017"/>
                  </a:lnTo>
                  <a:lnTo>
                    <a:pt x="194847" y="420868"/>
                  </a:lnTo>
                  <a:close/>
                </a:path>
                <a:path w="584835" h="733425">
                  <a:moveTo>
                    <a:pt x="40127" y="609640"/>
                  </a:moveTo>
                  <a:lnTo>
                    <a:pt x="41540" y="568326"/>
                  </a:lnTo>
                  <a:lnTo>
                    <a:pt x="42238" y="538172"/>
                  </a:lnTo>
                  <a:lnTo>
                    <a:pt x="42467" y="516892"/>
                  </a:lnTo>
                  <a:lnTo>
                    <a:pt x="42516" y="491198"/>
                  </a:lnTo>
                  <a:lnTo>
                    <a:pt x="42176" y="462326"/>
                  </a:lnTo>
                  <a:lnTo>
                    <a:pt x="41528" y="435162"/>
                  </a:lnTo>
                  <a:lnTo>
                    <a:pt x="40127" y="396111"/>
                  </a:lnTo>
                  <a:lnTo>
                    <a:pt x="77746" y="420868"/>
                  </a:lnTo>
                  <a:lnTo>
                    <a:pt x="194847" y="420868"/>
                  </a:lnTo>
                  <a:lnTo>
                    <a:pt x="205651" y="433246"/>
                  </a:lnTo>
                  <a:lnTo>
                    <a:pt x="198963" y="439435"/>
                  </a:lnTo>
                  <a:lnTo>
                    <a:pt x="77746" y="439435"/>
                  </a:lnTo>
                  <a:lnTo>
                    <a:pt x="77746" y="538463"/>
                  </a:lnTo>
                  <a:lnTo>
                    <a:pt x="186862" y="538463"/>
                  </a:lnTo>
                  <a:lnTo>
                    <a:pt x="186940" y="543707"/>
                  </a:lnTo>
                  <a:lnTo>
                    <a:pt x="187016" y="546718"/>
                  </a:lnTo>
                  <a:lnTo>
                    <a:pt x="187584" y="557031"/>
                  </a:lnTo>
                  <a:lnTo>
                    <a:pt x="77746" y="557031"/>
                  </a:lnTo>
                  <a:lnTo>
                    <a:pt x="77746" y="591072"/>
                  </a:lnTo>
                  <a:lnTo>
                    <a:pt x="40127" y="609640"/>
                  </a:lnTo>
                  <a:close/>
                </a:path>
                <a:path w="584835" h="733425">
                  <a:moveTo>
                    <a:pt x="186862" y="538463"/>
                  </a:moveTo>
                  <a:lnTo>
                    <a:pt x="155492" y="538463"/>
                  </a:lnTo>
                  <a:lnTo>
                    <a:pt x="155492" y="439435"/>
                  </a:lnTo>
                  <a:lnTo>
                    <a:pt x="198963" y="439435"/>
                  </a:lnTo>
                  <a:lnTo>
                    <a:pt x="185587" y="451814"/>
                  </a:lnTo>
                  <a:lnTo>
                    <a:pt x="186862" y="538463"/>
                  </a:lnTo>
                  <a:close/>
                </a:path>
                <a:path w="584835" h="733425">
                  <a:moveTo>
                    <a:pt x="155492" y="587977"/>
                  </a:moveTo>
                  <a:lnTo>
                    <a:pt x="155492" y="557031"/>
                  </a:lnTo>
                  <a:lnTo>
                    <a:pt x="187584" y="557031"/>
                  </a:lnTo>
                  <a:lnTo>
                    <a:pt x="188095" y="566315"/>
                  </a:lnTo>
                  <a:lnTo>
                    <a:pt x="155492" y="587977"/>
                  </a:lnTo>
                  <a:close/>
                </a:path>
                <a:path w="584835" h="733425">
                  <a:moveTo>
                    <a:pt x="223206" y="705572"/>
                  </a:moveTo>
                  <a:lnTo>
                    <a:pt x="222165" y="702033"/>
                  </a:lnTo>
                  <a:lnTo>
                    <a:pt x="158000" y="646776"/>
                  </a:lnTo>
                  <a:lnTo>
                    <a:pt x="158000" y="634397"/>
                  </a:lnTo>
                  <a:lnTo>
                    <a:pt x="216937" y="642134"/>
                  </a:lnTo>
                  <a:lnTo>
                    <a:pt x="269880" y="642134"/>
                  </a:lnTo>
                  <a:lnTo>
                    <a:pt x="265446" y="663185"/>
                  </a:lnTo>
                  <a:lnTo>
                    <a:pt x="264156" y="667373"/>
                  </a:lnTo>
                  <a:lnTo>
                    <a:pt x="260998" y="671886"/>
                  </a:lnTo>
                  <a:lnTo>
                    <a:pt x="223206" y="705572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5105248" y="3213100"/>
              <a:ext cx="584835" cy="733425"/>
            </a:xfrm>
            <a:custGeom>
              <a:rect l="l" t="t" r="r" b="b"/>
              <a:pathLst>
                <a:path w="584835" h="733425">
                  <a:moveTo>
                    <a:pt x="519145" y="198055"/>
                  </a:moveTo>
                  <a:lnTo>
                    <a:pt x="371175" y="198055"/>
                  </a:lnTo>
                  <a:lnTo>
                    <a:pt x="353792" y="232263"/>
                  </a:lnTo>
                  <a:lnTo>
                    <a:pt x="327847" y="277082"/>
                  </a:lnTo>
                  <a:lnTo>
                    <a:pt x="308477" y="306367"/>
                  </a:lnTo>
                  <a:lnTo>
                    <a:pt x="300953" y="300178"/>
                  </a:lnTo>
                  <a:lnTo>
                    <a:pt x="325522" y="245853"/>
                  </a:lnTo>
                  <a:lnTo>
                    <a:pt x="339943" y="206009"/>
                  </a:lnTo>
                  <a:lnTo>
                    <a:pt x="358636" y="140804"/>
                  </a:lnTo>
                  <a:lnTo>
                    <a:pt x="373950" y="68112"/>
                  </a:lnTo>
                  <a:lnTo>
                    <a:pt x="381207" y="27368"/>
                  </a:lnTo>
                  <a:lnTo>
                    <a:pt x="381874" y="20089"/>
                  </a:lnTo>
                  <a:lnTo>
                    <a:pt x="383715" y="0"/>
                  </a:lnTo>
                  <a:lnTo>
                    <a:pt x="441398" y="37135"/>
                  </a:lnTo>
                  <a:lnTo>
                    <a:pt x="418827" y="52608"/>
                  </a:lnTo>
                  <a:lnTo>
                    <a:pt x="404474" y="100780"/>
                  </a:lnTo>
                  <a:lnTo>
                    <a:pt x="387320" y="151829"/>
                  </a:lnTo>
                  <a:lnTo>
                    <a:pt x="386879" y="152927"/>
                  </a:lnTo>
                  <a:lnTo>
                    <a:pt x="376192" y="179487"/>
                  </a:lnTo>
                  <a:lnTo>
                    <a:pt x="516637" y="179487"/>
                  </a:lnTo>
                  <a:lnTo>
                    <a:pt x="539208" y="148541"/>
                  </a:lnTo>
                  <a:lnTo>
                    <a:pt x="581843" y="204244"/>
                  </a:lnTo>
                  <a:lnTo>
                    <a:pt x="577515" y="206062"/>
                  </a:lnTo>
                  <a:lnTo>
                    <a:pt x="541716" y="225907"/>
                  </a:lnTo>
                  <a:lnTo>
                    <a:pt x="532036" y="236790"/>
                  </a:lnTo>
                  <a:lnTo>
                    <a:pt x="496573" y="287799"/>
                  </a:lnTo>
                  <a:lnTo>
                    <a:pt x="486541" y="284705"/>
                  </a:lnTo>
                  <a:lnTo>
                    <a:pt x="519145" y="198055"/>
                  </a:lnTo>
                  <a:close/>
                </a:path>
                <a:path w="584835" h="733425">
                  <a:moveTo>
                    <a:pt x="536700" y="702478"/>
                  </a:moveTo>
                  <a:lnTo>
                    <a:pt x="504313" y="651707"/>
                  </a:lnTo>
                  <a:lnTo>
                    <a:pt x="486443" y="613024"/>
                  </a:lnTo>
                  <a:lnTo>
                    <a:pt x="465223" y="547747"/>
                  </a:lnTo>
                  <a:lnTo>
                    <a:pt x="449294" y="474637"/>
                  </a:lnTo>
                  <a:lnTo>
                    <a:pt x="437245" y="394563"/>
                  </a:lnTo>
                  <a:lnTo>
                    <a:pt x="431366" y="337313"/>
                  </a:lnTo>
                  <a:lnTo>
                    <a:pt x="426922" y="386696"/>
                  </a:lnTo>
                  <a:lnTo>
                    <a:pt x="420962" y="433561"/>
                  </a:lnTo>
                  <a:lnTo>
                    <a:pt x="408735" y="491198"/>
                  </a:lnTo>
                  <a:lnTo>
                    <a:pt x="393332" y="540255"/>
                  </a:lnTo>
                  <a:lnTo>
                    <a:pt x="382461" y="567862"/>
                  </a:lnTo>
                  <a:lnTo>
                    <a:pt x="344196" y="635388"/>
                  </a:lnTo>
                  <a:lnTo>
                    <a:pt x="310652" y="676778"/>
                  </a:lnTo>
                  <a:lnTo>
                    <a:pt x="280892" y="705435"/>
                  </a:lnTo>
                  <a:lnTo>
                    <a:pt x="248286" y="733425"/>
                  </a:lnTo>
                  <a:lnTo>
                    <a:pt x="243271" y="724140"/>
                  </a:lnTo>
                  <a:lnTo>
                    <a:pt x="269978" y="696407"/>
                  </a:lnTo>
                  <a:lnTo>
                    <a:pt x="304401" y="653931"/>
                  </a:lnTo>
                  <a:lnTo>
                    <a:pt x="328619" y="614910"/>
                  </a:lnTo>
                  <a:lnTo>
                    <a:pt x="354325" y="558820"/>
                  </a:lnTo>
                  <a:lnTo>
                    <a:pt x="368667" y="513707"/>
                  </a:lnTo>
                  <a:lnTo>
                    <a:pt x="376110" y="482888"/>
                  </a:lnTo>
                  <a:lnTo>
                    <a:pt x="376270" y="482228"/>
                  </a:lnTo>
                  <a:lnTo>
                    <a:pt x="388182" y="416081"/>
                  </a:lnTo>
                  <a:lnTo>
                    <a:pt x="395707" y="345678"/>
                  </a:lnTo>
                  <a:lnTo>
                    <a:pt x="398488" y="279439"/>
                  </a:lnTo>
                  <a:lnTo>
                    <a:pt x="398763" y="232096"/>
                  </a:lnTo>
                  <a:lnTo>
                    <a:pt x="453938" y="263043"/>
                  </a:lnTo>
                  <a:lnTo>
                    <a:pt x="433874" y="281610"/>
                  </a:lnTo>
                  <a:lnTo>
                    <a:pt x="443991" y="346364"/>
                  </a:lnTo>
                  <a:lnTo>
                    <a:pt x="452743" y="396063"/>
                  </a:lnTo>
                  <a:lnTo>
                    <a:pt x="467476" y="460276"/>
                  </a:lnTo>
                  <a:lnTo>
                    <a:pt x="483935" y="514818"/>
                  </a:lnTo>
                  <a:lnTo>
                    <a:pt x="484936" y="517482"/>
                  </a:lnTo>
                  <a:lnTo>
                    <a:pt x="492811" y="538463"/>
                  </a:lnTo>
                  <a:lnTo>
                    <a:pt x="514379" y="582521"/>
                  </a:lnTo>
                  <a:lnTo>
                    <a:pt x="522730" y="597938"/>
                  </a:lnTo>
                  <a:lnTo>
                    <a:pt x="545614" y="628884"/>
                  </a:lnTo>
                  <a:lnTo>
                    <a:pt x="564078" y="646431"/>
                  </a:lnTo>
                  <a:lnTo>
                    <a:pt x="584351" y="662247"/>
                  </a:lnTo>
                  <a:lnTo>
                    <a:pt x="584351" y="671532"/>
                  </a:lnTo>
                  <a:lnTo>
                    <a:pt x="551847" y="692641"/>
                  </a:lnTo>
                  <a:lnTo>
                    <a:pt x="536700" y="702478"/>
                  </a:lnTo>
                  <a:close/>
                </a:path>
                <a:path w="584835" h="733425">
                  <a:moveTo>
                    <a:pt x="92793" y="241380"/>
                  </a:moveTo>
                  <a:lnTo>
                    <a:pt x="160508" y="241380"/>
                  </a:lnTo>
                  <a:lnTo>
                    <a:pt x="160508" y="160920"/>
                  </a:lnTo>
                  <a:lnTo>
                    <a:pt x="92793" y="160920"/>
                  </a:lnTo>
                  <a:lnTo>
                    <a:pt x="92793" y="241380"/>
                  </a:lnTo>
                  <a:close/>
                </a:path>
                <a:path w="584835" h="733425">
                  <a:moveTo>
                    <a:pt x="60190" y="300178"/>
                  </a:moveTo>
                  <a:lnTo>
                    <a:pt x="61764" y="259720"/>
                  </a:lnTo>
                  <a:lnTo>
                    <a:pt x="62127" y="246511"/>
                  </a:lnTo>
                  <a:lnTo>
                    <a:pt x="62698" y="208886"/>
                  </a:lnTo>
                  <a:lnTo>
                    <a:pt x="62126" y="171262"/>
                  </a:lnTo>
                  <a:lnTo>
                    <a:pt x="61763" y="158019"/>
                  </a:lnTo>
                  <a:lnTo>
                    <a:pt x="60190" y="117595"/>
                  </a:lnTo>
                  <a:lnTo>
                    <a:pt x="92793" y="142352"/>
                  </a:lnTo>
                  <a:lnTo>
                    <a:pt x="160508" y="142352"/>
                  </a:lnTo>
                  <a:lnTo>
                    <a:pt x="178064" y="117595"/>
                  </a:lnTo>
                  <a:lnTo>
                    <a:pt x="208159" y="154730"/>
                  </a:lnTo>
                  <a:lnTo>
                    <a:pt x="190603" y="170203"/>
                  </a:lnTo>
                  <a:lnTo>
                    <a:pt x="192820" y="263221"/>
                  </a:lnTo>
                  <a:lnTo>
                    <a:pt x="193111" y="275421"/>
                  </a:lnTo>
                  <a:lnTo>
                    <a:pt x="160508" y="293988"/>
                  </a:lnTo>
                  <a:lnTo>
                    <a:pt x="160508" y="259947"/>
                  </a:lnTo>
                  <a:lnTo>
                    <a:pt x="92793" y="259947"/>
                  </a:lnTo>
                  <a:lnTo>
                    <a:pt x="92793" y="284705"/>
                  </a:lnTo>
                  <a:lnTo>
                    <a:pt x="60190" y="300178"/>
                  </a:lnTo>
                  <a:close/>
                </a:path>
                <a:path w="584835" h="733425">
                  <a:moveTo>
                    <a:pt x="275874" y="77365"/>
                  </a:moveTo>
                  <a:lnTo>
                    <a:pt x="278024" y="282389"/>
                  </a:lnTo>
                  <a:lnTo>
                    <a:pt x="278075" y="283598"/>
                  </a:lnTo>
                  <a:lnTo>
                    <a:pt x="278382" y="290894"/>
                  </a:lnTo>
                  <a:lnTo>
                    <a:pt x="240762" y="312556"/>
                  </a:lnTo>
                  <a:lnTo>
                    <a:pt x="241038" y="305363"/>
                  </a:lnTo>
                  <a:lnTo>
                    <a:pt x="241822" y="284912"/>
                  </a:lnTo>
                  <a:lnTo>
                    <a:pt x="243271" y="77365"/>
                  </a:lnTo>
                  <a:lnTo>
                    <a:pt x="92793" y="77365"/>
                  </a:lnTo>
                  <a:lnTo>
                    <a:pt x="59914" y="80711"/>
                  </a:lnTo>
                  <a:lnTo>
                    <a:pt x="32603" y="86649"/>
                  </a:lnTo>
                  <a:lnTo>
                    <a:pt x="10031" y="58797"/>
                  </a:lnTo>
                  <a:lnTo>
                    <a:pt x="273365" y="58797"/>
                  </a:lnTo>
                  <a:lnTo>
                    <a:pt x="298445" y="27851"/>
                  </a:lnTo>
                  <a:lnTo>
                    <a:pt x="338572" y="77365"/>
                  </a:lnTo>
                  <a:lnTo>
                    <a:pt x="275874" y="77365"/>
                  </a:lnTo>
                  <a:close/>
                </a:path>
                <a:path w="584835" h="733425">
                  <a:moveTo>
                    <a:pt x="158000" y="634397"/>
                  </a:moveTo>
                  <a:lnTo>
                    <a:pt x="199239" y="639900"/>
                  </a:lnTo>
                  <a:lnTo>
                    <a:pt x="216937" y="642134"/>
                  </a:lnTo>
                  <a:lnTo>
                    <a:pt x="238254" y="612733"/>
                  </a:lnTo>
                  <a:lnTo>
                    <a:pt x="238254" y="349692"/>
                  </a:lnTo>
                  <a:lnTo>
                    <a:pt x="82762" y="349692"/>
                  </a:lnTo>
                  <a:lnTo>
                    <a:pt x="49893" y="353036"/>
                  </a:lnTo>
                  <a:lnTo>
                    <a:pt x="22571" y="358975"/>
                  </a:lnTo>
                  <a:lnTo>
                    <a:pt x="0" y="331123"/>
                  </a:lnTo>
                  <a:lnTo>
                    <a:pt x="268349" y="331123"/>
                  </a:lnTo>
                  <a:lnTo>
                    <a:pt x="293429" y="300178"/>
                  </a:lnTo>
                  <a:lnTo>
                    <a:pt x="333556" y="349692"/>
                  </a:lnTo>
                  <a:lnTo>
                    <a:pt x="270857" y="349692"/>
                  </a:lnTo>
                  <a:lnTo>
                    <a:pt x="270857" y="637491"/>
                  </a:lnTo>
                  <a:lnTo>
                    <a:pt x="265446" y="663185"/>
                  </a:lnTo>
                  <a:lnTo>
                    <a:pt x="264156" y="667373"/>
                  </a:lnTo>
                  <a:lnTo>
                    <a:pt x="260998" y="671886"/>
                  </a:lnTo>
                  <a:lnTo>
                    <a:pt x="223206" y="705572"/>
                  </a:lnTo>
                  <a:lnTo>
                    <a:pt x="222165" y="702033"/>
                  </a:lnTo>
                  <a:lnTo>
                    <a:pt x="158000" y="646776"/>
                  </a:lnTo>
                  <a:lnTo>
                    <a:pt x="158000" y="634397"/>
                  </a:lnTo>
                  <a:close/>
                </a:path>
                <a:path w="584835" h="733425">
                  <a:moveTo>
                    <a:pt x="77746" y="538463"/>
                  </a:moveTo>
                  <a:lnTo>
                    <a:pt x="155492" y="538463"/>
                  </a:lnTo>
                  <a:lnTo>
                    <a:pt x="155492" y="439435"/>
                  </a:lnTo>
                  <a:lnTo>
                    <a:pt x="77746" y="439435"/>
                  </a:lnTo>
                  <a:lnTo>
                    <a:pt x="77746" y="538463"/>
                  </a:lnTo>
                  <a:close/>
                </a:path>
                <a:path w="584835" h="733425">
                  <a:moveTo>
                    <a:pt x="40127" y="609640"/>
                  </a:moveTo>
                  <a:lnTo>
                    <a:pt x="41540" y="568326"/>
                  </a:lnTo>
                  <a:lnTo>
                    <a:pt x="42238" y="538172"/>
                  </a:lnTo>
                  <a:lnTo>
                    <a:pt x="42635" y="501327"/>
                  </a:lnTo>
                  <a:lnTo>
                    <a:pt x="42176" y="462326"/>
                  </a:lnTo>
                  <a:lnTo>
                    <a:pt x="41528" y="435162"/>
                  </a:lnTo>
                  <a:lnTo>
                    <a:pt x="40127" y="396111"/>
                  </a:lnTo>
                  <a:lnTo>
                    <a:pt x="77746" y="420868"/>
                  </a:lnTo>
                  <a:lnTo>
                    <a:pt x="152984" y="420868"/>
                  </a:lnTo>
                  <a:lnTo>
                    <a:pt x="170539" y="393017"/>
                  </a:lnTo>
                  <a:lnTo>
                    <a:pt x="205651" y="433246"/>
                  </a:lnTo>
                  <a:lnTo>
                    <a:pt x="185587" y="451814"/>
                  </a:lnTo>
                  <a:lnTo>
                    <a:pt x="186940" y="543707"/>
                  </a:lnTo>
                  <a:lnTo>
                    <a:pt x="186998" y="546394"/>
                  </a:lnTo>
                  <a:lnTo>
                    <a:pt x="187185" y="549799"/>
                  </a:lnTo>
                  <a:lnTo>
                    <a:pt x="188095" y="566315"/>
                  </a:lnTo>
                  <a:lnTo>
                    <a:pt x="155492" y="587977"/>
                  </a:lnTo>
                  <a:lnTo>
                    <a:pt x="155492" y="557031"/>
                  </a:lnTo>
                  <a:lnTo>
                    <a:pt x="77746" y="557031"/>
                  </a:lnTo>
                  <a:lnTo>
                    <a:pt x="77746" y="591072"/>
                  </a:lnTo>
                  <a:lnTo>
                    <a:pt x="40127" y="609640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534400" y="622300"/>
              <a:ext cx="304800" cy="304800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>
                <a:solidFill>
                  <a:srgbClr val="000000"/>
                </a:solidFill>
                <a:latin typeface="Comic Sans MS"/>
                <a:cs typeface="Comic Sans MS"/>
              </a:rPr>
              <a:t>3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0637" y="12700"/>
            <a:ext cx="8896350" cy="6780530"/>
            <a:chOff x="20637" y="12700"/>
            <a:chExt cx="8896350" cy="6780530"/>
          </a:xfrm>
        </p:grpSpPr>
        <p:sp>
          <p:nvSpPr>
            <p:cNvPr id="3" name="object 3"/>
            <p:cNvSpPr/>
            <p:nvPr/>
          </p:nvSpPr>
          <p:spPr>
            <a:xfrm>
              <a:off x="20637" y="12700"/>
              <a:ext cx="8896350" cy="6780530"/>
            </a:xfrm>
            <a:custGeom>
              <a:rect l="l" t="t" r="r" b="b"/>
              <a:pathLst>
                <a:path w="8896350" h="6780530">
                  <a:moveTo>
                    <a:pt x="4842204" y="6780210"/>
                  </a:moveTo>
                  <a:lnTo>
                    <a:pt x="0" y="1826666"/>
                  </a:lnTo>
                  <a:lnTo>
                    <a:pt x="6299999" y="0"/>
                  </a:lnTo>
                  <a:lnTo>
                    <a:pt x="8896349" y="2107692"/>
                  </a:lnTo>
                  <a:lnTo>
                    <a:pt x="4842204" y="6780210"/>
                  </a:lnTo>
                  <a:close/>
                </a:path>
              </a:pathLst>
            </a:custGeom>
            <a:solidFill>
              <a:srgbClr val="FFE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80987" y="280987"/>
              <a:ext cx="3571875" cy="1622425"/>
            </a:xfrm>
            <a:custGeom>
              <a:rect l="l" t="t" r="r" b="b"/>
              <a:pathLst>
                <a:path w="3571875" h="1622425">
                  <a:moveTo>
                    <a:pt x="2564192" y="1602731"/>
                  </a:moveTo>
                  <a:lnTo>
                    <a:pt x="125960" y="607392"/>
                  </a:lnTo>
                  <a:lnTo>
                    <a:pt x="0" y="325248"/>
                  </a:lnTo>
                  <a:lnTo>
                    <a:pt x="103467" y="78373"/>
                  </a:lnTo>
                  <a:lnTo>
                    <a:pt x="319399" y="0"/>
                  </a:lnTo>
                  <a:lnTo>
                    <a:pt x="2501212" y="822918"/>
                  </a:lnTo>
                  <a:lnTo>
                    <a:pt x="3193993" y="1246133"/>
                  </a:lnTo>
                  <a:lnTo>
                    <a:pt x="3562059" y="1540032"/>
                  </a:lnTo>
                  <a:lnTo>
                    <a:pt x="3099523" y="1540032"/>
                  </a:lnTo>
                  <a:lnTo>
                    <a:pt x="2564192" y="1602731"/>
                  </a:lnTo>
                  <a:close/>
                </a:path>
                <a:path w="3571875" h="1622425">
                  <a:moveTo>
                    <a:pt x="3531387" y="1622324"/>
                  </a:moveTo>
                  <a:lnTo>
                    <a:pt x="3099523" y="1540032"/>
                  </a:lnTo>
                  <a:lnTo>
                    <a:pt x="3562059" y="1540032"/>
                  </a:lnTo>
                  <a:lnTo>
                    <a:pt x="3571875" y="1547870"/>
                  </a:lnTo>
                  <a:lnTo>
                    <a:pt x="3531387" y="1622324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3524" y="414337"/>
              <a:ext cx="3562350" cy="1598930"/>
            </a:xfrm>
            <a:custGeom>
              <a:rect l="l" t="t" r="r" b="b"/>
              <a:pathLst>
                <a:path w="3562350" h="1598930">
                  <a:moveTo>
                    <a:pt x="2571809" y="1579140"/>
                  </a:moveTo>
                  <a:lnTo>
                    <a:pt x="94337" y="580251"/>
                  </a:lnTo>
                  <a:lnTo>
                    <a:pt x="0" y="292072"/>
                  </a:lnTo>
                  <a:lnTo>
                    <a:pt x="103321" y="62308"/>
                  </a:lnTo>
                  <a:lnTo>
                    <a:pt x="307718" y="0"/>
                  </a:lnTo>
                  <a:lnTo>
                    <a:pt x="2989588" y="1010572"/>
                  </a:lnTo>
                  <a:lnTo>
                    <a:pt x="3207462" y="1242283"/>
                  </a:lnTo>
                  <a:lnTo>
                    <a:pt x="3550827" y="1532409"/>
                  </a:lnTo>
                  <a:lnTo>
                    <a:pt x="3032264" y="1532409"/>
                  </a:lnTo>
                  <a:lnTo>
                    <a:pt x="2571809" y="1579140"/>
                  </a:lnTo>
                  <a:close/>
                </a:path>
                <a:path w="3562350" h="1598930">
                  <a:moveTo>
                    <a:pt x="3515181" y="1598612"/>
                  </a:moveTo>
                  <a:lnTo>
                    <a:pt x="3032264" y="1532409"/>
                  </a:lnTo>
                  <a:lnTo>
                    <a:pt x="3550827" y="1532409"/>
                  </a:lnTo>
                  <a:lnTo>
                    <a:pt x="3562350" y="1542145"/>
                  </a:lnTo>
                  <a:lnTo>
                    <a:pt x="3515181" y="159861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52474" y="546099"/>
              <a:ext cx="2362200" cy="1459230"/>
            </a:xfrm>
            <a:custGeom>
              <a:rect l="l" t="t" r="r" b="b"/>
              <a:pathLst>
                <a:path w="2362200" h="1459230">
                  <a:moveTo>
                    <a:pt x="2076213" y="1458912"/>
                  </a:moveTo>
                  <a:lnTo>
                    <a:pt x="0" y="634734"/>
                  </a:lnTo>
                  <a:lnTo>
                    <a:pt x="0" y="248034"/>
                  </a:lnTo>
                  <a:lnTo>
                    <a:pt x="175644" y="0"/>
                  </a:lnTo>
                  <a:lnTo>
                    <a:pt x="2362200" y="824178"/>
                  </a:lnTo>
                  <a:lnTo>
                    <a:pt x="2114495" y="1042917"/>
                  </a:lnTo>
                  <a:lnTo>
                    <a:pt x="2076213" y="1458912"/>
                  </a:lnTo>
                  <a:close/>
                </a:path>
              </a:pathLst>
            </a:custGeom>
            <a:solidFill>
              <a:srgbClr val="FFB8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249" y="234962"/>
              <a:ext cx="3787775" cy="1716405"/>
            </a:xfrm>
            <a:custGeom>
              <a:rect l="l" t="t" r="r" b="b"/>
              <a:pathLst>
                <a:path w="3787775" h="1716405">
                  <a:moveTo>
                    <a:pt x="2244725" y="1053236"/>
                  </a:moveTo>
                  <a:lnTo>
                    <a:pt x="2031619" y="850201"/>
                  </a:lnTo>
                  <a:lnTo>
                    <a:pt x="1529130" y="649135"/>
                  </a:lnTo>
                  <a:lnTo>
                    <a:pt x="1147762" y="615937"/>
                  </a:lnTo>
                  <a:lnTo>
                    <a:pt x="1179169" y="682320"/>
                  </a:lnTo>
                  <a:lnTo>
                    <a:pt x="1506689" y="744791"/>
                  </a:lnTo>
                  <a:lnTo>
                    <a:pt x="1874596" y="883399"/>
                  </a:lnTo>
                  <a:lnTo>
                    <a:pt x="2134806" y="1090333"/>
                  </a:lnTo>
                  <a:lnTo>
                    <a:pt x="1879079" y="1064945"/>
                  </a:lnTo>
                  <a:lnTo>
                    <a:pt x="1459585" y="900963"/>
                  </a:lnTo>
                  <a:lnTo>
                    <a:pt x="1259928" y="772121"/>
                  </a:lnTo>
                  <a:lnTo>
                    <a:pt x="1387805" y="934148"/>
                  </a:lnTo>
                  <a:lnTo>
                    <a:pt x="1757934" y="1143038"/>
                  </a:lnTo>
                  <a:lnTo>
                    <a:pt x="2193137" y="1193787"/>
                  </a:lnTo>
                  <a:lnTo>
                    <a:pt x="2231110" y="1090333"/>
                  </a:lnTo>
                  <a:lnTo>
                    <a:pt x="2244725" y="1053236"/>
                  </a:lnTo>
                  <a:close/>
                </a:path>
                <a:path w="3787775" h="1716405">
                  <a:moveTo>
                    <a:pt x="3787775" y="1575676"/>
                  </a:moveTo>
                  <a:lnTo>
                    <a:pt x="3549358" y="1412125"/>
                  </a:lnTo>
                  <a:lnTo>
                    <a:pt x="3549358" y="1579575"/>
                  </a:lnTo>
                  <a:lnTo>
                    <a:pt x="3178225" y="1534718"/>
                  </a:lnTo>
                  <a:lnTo>
                    <a:pt x="3176524" y="1534934"/>
                  </a:lnTo>
                  <a:lnTo>
                    <a:pt x="3218777" y="1412722"/>
                  </a:lnTo>
                  <a:lnTo>
                    <a:pt x="3286810" y="1340497"/>
                  </a:lnTo>
                  <a:lnTo>
                    <a:pt x="3549358" y="1579575"/>
                  </a:lnTo>
                  <a:lnTo>
                    <a:pt x="3549358" y="1412125"/>
                  </a:lnTo>
                  <a:lnTo>
                    <a:pt x="3378416" y="1294853"/>
                  </a:lnTo>
                  <a:lnTo>
                    <a:pt x="3211969" y="998448"/>
                  </a:lnTo>
                  <a:lnTo>
                    <a:pt x="3079254" y="1027696"/>
                  </a:lnTo>
                  <a:lnTo>
                    <a:pt x="3217303" y="1261948"/>
                  </a:lnTo>
                  <a:lnTo>
                    <a:pt x="3077426" y="1377378"/>
                  </a:lnTo>
                  <a:lnTo>
                    <a:pt x="3001086" y="1556105"/>
                  </a:lnTo>
                  <a:lnTo>
                    <a:pt x="2741866" y="1587373"/>
                  </a:lnTo>
                  <a:lnTo>
                    <a:pt x="2753220" y="1542516"/>
                  </a:lnTo>
                  <a:lnTo>
                    <a:pt x="2822841" y="1267561"/>
                  </a:lnTo>
                  <a:lnTo>
                    <a:pt x="3009531" y="1049147"/>
                  </a:lnTo>
                  <a:lnTo>
                    <a:pt x="2791358" y="1076452"/>
                  </a:lnTo>
                  <a:lnTo>
                    <a:pt x="2620403" y="1283157"/>
                  </a:lnTo>
                  <a:lnTo>
                    <a:pt x="2561933" y="1542516"/>
                  </a:lnTo>
                  <a:lnTo>
                    <a:pt x="661136" y="774433"/>
                  </a:lnTo>
                  <a:lnTo>
                    <a:pt x="625208" y="462711"/>
                  </a:lnTo>
                  <a:lnTo>
                    <a:pt x="780440" y="244297"/>
                  </a:lnTo>
                  <a:lnTo>
                    <a:pt x="2739212" y="990587"/>
                  </a:lnTo>
                  <a:lnTo>
                    <a:pt x="2995612" y="971092"/>
                  </a:lnTo>
                  <a:lnTo>
                    <a:pt x="673011" y="66141"/>
                  </a:lnTo>
                  <a:lnTo>
                    <a:pt x="673011" y="203365"/>
                  </a:lnTo>
                  <a:lnTo>
                    <a:pt x="496824" y="369455"/>
                  </a:lnTo>
                  <a:lnTo>
                    <a:pt x="454025" y="610374"/>
                  </a:lnTo>
                  <a:lnTo>
                    <a:pt x="498868" y="708863"/>
                  </a:lnTo>
                  <a:lnTo>
                    <a:pt x="240677" y="604520"/>
                  </a:lnTo>
                  <a:lnTo>
                    <a:pt x="179946" y="419265"/>
                  </a:lnTo>
                  <a:lnTo>
                    <a:pt x="231686" y="185254"/>
                  </a:lnTo>
                  <a:lnTo>
                    <a:pt x="367652" y="87020"/>
                  </a:lnTo>
                  <a:lnTo>
                    <a:pt x="673011" y="203365"/>
                  </a:lnTo>
                  <a:lnTo>
                    <a:pt x="673011" y="66141"/>
                  </a:lnTo>
                  <a:lnTo>
                    <a:pt x="544017" y="15875"/>
                  </a:lnTo>
                  <a:lnTo>
                    <a:pt x="428815" y="42837"/>
                  </a:lnTo>
                  <a:lnTo>
                    <a:pt x="488099" y="0"/>
                  </a:lnTo>
                  <a:lnTo>
                    <a:pt x="350888" y="0"/>
                  </a:lnTo>
                  <a:lnTo>
                    <a:pt x="141706" y="101396"/>
                  </a:lnTo>
                  <a:lnTo>
                    <a:pt x="0" y="405612"/>
                  </a:lnTo>
                  <a:lnTo>
                    <a:pt x="150710" y="698131"/>
                  </a:lnTo>
                  <a:lnTo>
                    <a:pt x="2658643" y="1690725"/>
                  </a:lnTo>
                  <a:lnTo>
                    <a:pt x="3198469" y="1628330"/>
                  </a:lnTo>
                  <a:lnTo>
                    <a:pt x="3634829" y="1716087"/>
                  </a:lnTo>
                  <a:lnTo>
                    <a:pt x="3730421" y="1628330"/>
                  </a:lnTo>
                  <a:lnTo>
                    <a:pt x="3775037" y="1587373"/>
                  </a:lnTo>
                  <a:lnTo>
                    <a:pt x="3783533" y="1579575"/>
                  </a:lnTo>
                  <a:lnTo>
                    <a:pt x="3787775" y="157567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834553" y="4530474"/>
              <a:ext cx="885190" cy="673735"/>
            </a:xfrm>
            <a:custGeom>
              <a:rect l="l" t="t" r="r" b="b"/>
              <a:pathLst>
                <a:path w="885190" h="673735">
                  <a:moveTo>
                    <a:pt x="148096" y="426016"/>
                  </a:moveTo>
                  <a:lnTo>
                    <a:pt x="752535" y="0"/>
                  </a:lnTo>
                  <a:lnTo>
                    <a:pt x="840129" y="13222"/>
                  </a:lnTo>
                  <a:lnTo>
                    <a:pt x="885111" y="75448"/>
                  </a:lnTo>
                  <a:lnTo>
                    <a:pt x="872264" y="138604"/>
                  </a:lnTo>
                  <a:lnTo>
                    <a:pt x="347940" y="530163"/>
                  </a:lnTo>
                  <a:lnTo>
                    <a:pt x="141897" y="629768"/>
                  </a:lnTo>
                  <a:lnTo>
                    <a:pt x="15559" y="672144"/>
                  </a:lnTo>
                  <a:lnTo>
                    <a:pt x="84093" y="562495"/>
                  </a:lnTo>
                  <a:lnTo>
                    <a:pt x="148096" y="426016"/>
                  </a:lnTo>
                  <a:close/>
                </a:path>
                <a:path w="885190" h="673735">
                  <a:moveTo>
                    <a:pt x="0" y="652307"/>
                  </a:moveTo>
                  <a:lnTo>
                    <a:pt x="84093" y="562495"/>
                  </a:lnTo>
                  <a:lnTo>
                    <a:pt x="15559" y="672144"/>
                  </a:lnTo>
                  <a:lnTo>
                    <a:pt x="12190" y="673274"/>
                  </a:lnTo>
                  <a:lnTo>
                    <a:pt x="0" y="652307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7813327" y="4504211"/>
              <a:ext cx="880744" cy="675005"/>
            </a:xfrm>
            <a:custGeom>
              <a:rect l="l" t="t" r="r" b="b"/>
              <a:pathLst>
                <a:path w="880744" h="675004">
                  <a:moveTo>
                    <a:pt x="144462" y="434537"/>
                  </a:moveTo>
                  <a:lnTo>
                    <a:pt x="755294" y="0"/>
                  </a:lnTo>
                  <a:lnTo>
                    <a:pt x="839640" y="21634"/>
                  </a:lnTo>
                  <a:lnTo>
                    <a:pt x="880449" y="81186"/>
                  </a:lnTo>
                  <a:lnTo>
                    <a:pt x="865395" y="139125"/>
                  </a:lnTo>
                  <a:lnTo>
                    <a:pt x="221440" y="620309"/>
                  </a:lnTo>
                  <a:lnTo>
                    <a:pt x="132588" y="636564"/>
                  </a:lnTo>
                  <a:lnTo>
                    <a:pt x="10888" y="673636"/>
                  </a:lnTo>
                  <a:lnTo>
                    <a:pt x="87684" y="550769"/>
                  </a:lnTo>
                  <a:lnTo>
                    <a:pt x="144462" y="434537"/>
                  </a:lnTo>
                  <a:close/>
                </a:path>
                <a:path w="880744" h="675004">
                  <a:moveTo>
                    <a:pt x="0" y="655085"/>
                  </a:moveTo>
                  <a:lnTo>
                    <a:pt x="87684" y="550769"/>
                  </a:lnTo>
                  <a:lnTo>
                    <a:pt x="10888" y="673636"/>
                  </a:lnTo>
                  <a:lnTo>
                    <a:pt x="6804" y="674880"/>
                  </a:lnTo>
                  <a:lnTo>
                    <a:pt x="0" y="655085"/>
                  </a:lnTo>
                  <a:close/>
                </a:path>
              </a:pathLst>
            </a:custGeom>
            <a:solidFill>
              <a:srgbClr val="703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956695" y="4567615"/>
              <a:ext cx="638810" cy="531495"/>
            </a:xfrm>
            <a:custGeom>
              <a:rect l="l" t="t" r="r" b="b"/>
              <a:pathLst>
                <a:path w="638809" h="531495">
                  <a:moveTo>
                    <a:pt x="0" y="366247"/>
                  </a:moveTo>
                  <a:lnTo>
                    <a:pt x="509178" y="0"/>
                  </a:lnTo>
                  <a:lnTo>
                    <a:pt x="603734" y="59101"/>
                  </a:lnTo>
                  <a:lnTo>
                    <a:pt x="638358" y="138649"/>
                  </a:lnTo>
                  <a:lnTo>
                    <a:pt x="112830" y="531056"/>
                  </a:lnTo>
                  <a:lnTo>
                    <a:pt x="96047" y="438901"/>
                  </a:lnTo>
                  <a:lnTo>
                    <a:pt x="0" y="366247"/>
                  </a:lnTo>
                  <a:close/>
                </a:path>
              </a:pathLst>
            </a:custGeom>
            <a:solidFill>
              <a:srgbClr val="FFB8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927151" y="5047167"/>
              <a:ext cx="66017" cy="122739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7820266" y="4509401"/>
              <a:ext cx="911860" cy="728980"/>
            </a:xfrm>
            <a:custGeom>
              <a:rect l="l" t="t" r="r" b="b"/>
              <a:pathLst>
                <a:path w="911859" h="728979">
                  <a:moveTo>
                    <a:pt x="911479" y="88849"/>
                  </a:moveTo>
                  <a:lnTo>
                    <a:pt x="858253" y="8877"/>
                  </a:lnTo>
                  <a:lnTo>
                    <a:pt x="764565" y="0"/>
                  </a:lnTo>
                  <a:lnTo>
                    <a:pt x="150812" y="443153"/>
                  </a:lnTo>
                  <a:lnTo>
                    <a:pt x="86055" y="580631"/>
                  </a:lnTo>
                  <a:lnTo>
                    <a:pt x="0" y="670687"/>
                  </a:lnTo>
                  <a:lnTo>
                    <a:pt x="7239" y="706729"/>
                  </a:lnTo>
                  <a:lnTo>
                    <a:pt x="10617" y="723557"/>
                  </a:lnTo>
                  <a:lnTo>
                    <a:pt x="11264" y="726757"/>
                  </a:lnTo>
                  <a:lnTo>
                    <a:pt x="11582" y="728357"/>
                  </a:lnTo>
                  <a:lnTo>
                    <a:pt x="140754" y="674141"/>
                  </a:lnTo>
                  <a:lnTo>
                    <a:pt x="237718" y="679881"/>
                  </a:lnTo>
                  <a:lnTo>
                    <a:pt x="250253" y="643953"/>
                  </a:lnTo>
                  <a:lnTo>
                    <a:pt x="161747" y="640549"/>
                  </a:lnTo>
                  <a:lnTo>
                    <a:pt x="45961" y="671245"/>
                  </a:lnTo>
                  <a:lnTo>
                    <a:pt x="111887" y="590105"/>
                  </a:lnTo>
                  <a:lnTo>
                    <a:pt x="163703" y="478637"/>
                  </a:lnTo>
                  <a:lnTo>
                    <a:pt x="172961" y="488162"/>
                  </a:lnTo>
                  <a:lnTo>
                    <a:pt x="229730" y="546595"/>
                  </a:lnTo>
                  <a:lnTo>
                    <a:pt x="255346" y="624154"/>
                  </a:lnTo>
                  <a:lnTo>
                    <a:pt x="281012" y="568274"/>
                  </a:lnTo>
                  <a:lnTo>
                    <a:pt x="255917" y="496227"/>
                  </a:lnTo>
                  <a:lnTo>
                    <a:pt x="201307" y="442823"/>
                  </a:lnTo>
                  <a:lnTo>
                    <a:pt x="774065" y="35598"/>
                  </a:lnTo>
                  <a:lnTo>
                    <a:pt x="828268" y="49441"/>
                  </a:lnTo>
                  <a:lnTo>
                    <a:pt x="877684" y="97396"/>
                  </a:lnTo>
                  <a:lnTo>
                    <a:pt x="881608" y="146011"/>
                  </a:lnTo>
                  <a:lnTo>
                    <a:pt x="311315" y="570826"/>
                  </a:lnTo>
                  <a:lnTo>
                    <a:pt x="278003" y="634657"/>
                  </a:lnTo>
                  <a:lnTo>
                    <a:pt x="873963" y="197777"/>
                  </a:lnTo>
                  <a:lnTo>
                    <a:pt x="883500" y="169316"/>
                  </a:lnTo>
                  <a:lnTo>
                    <a:pt x="884885" y="186423"/>
                  </a:lnTo>
                  <a:lnTo>
                    <a:pt x="905217" y="153898"/>
                  </a:lnTo>
                  <a:lnTo>
                    <a:pt x="911479" y="8884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479706" y="4587805"/>
              <a:ext cx="151560" cy="155341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8163035" y="4756282"/>
              <a:ext cx="295275" cy="196215"/>
            </a:xfrm>
            <a:custGeom>
              <a:rect l="l" t="t" r="r" b="b"/>
              <a:pathLst>
                <a:path w="295275" h="196214">
                  <a:moveTo>
                    <a:pt x="19445" y="187362"/>
                  </a:moveTo>
                  <a:lnTo>
                    <a:pt x="33702" y="164553"/>
                  </a:lnTo>
                  <a:lnTo>
                    <a:pt x="122360" y="134257"/>
                  </a:lnTo>
                  <a:lnTo>
                    <a:pt x="210404" y="68111"/>
                  </a:lnTo>
                  <a:lnTo>
                    <a:pt x="274025" y="0"/>
                  </a:lnTo>
                  <a:lnTo>
                    <a:pt x="294755" y="2613"/>
                  </a:lnTo>
                  <a:lnTo>
                    <a:pt x="230260" y="87910"/>
                  </a:lnTo>
                  <a:lnTo>
                    <a:pt x="107155" y="176474"/>
                  </a:lnTo>
                  <a:lnTo>
                    <a:pt x="26416" y="196204"/>
                  </a:lnTo>
                  <a:lnTo>
                    <a:pt x="19445" y="187362"/>
                  </a:lnTo>
                  <a:close/>
                </a:path>
                <a:path w="295275" h="196214">
                  <a:moveTo>
                    <a:pt x="0" y="162699"/>
                  </a:moveTo>
                  <a:lnTo>
                    <a:pt x="76723" y="67310"/>
                  </a:lnTo>
                  <a:lnTo>
                    <a:pt x="182126" y="11275"/>
                  </a:lnTo>
                  <a:lnTo>
                    <a:pt x="240312" y="5528"/>
                  </a:lnTo>
                  <a:lnTo>
                    <a:pt x="179540" y="33303"/>
                  </a:lnTo>
                  <a:lnTo>
                    <a:pt x="77709" y="107826"/>
                  </a:lnTo>
                  <a:lnTo>
                    <a:pt x="33702" y="164553"/>
                  </a:lnTo>
                  <a:lnTo>
                    <a:pt x="19445" y="187362"/>
                  </a:lnTo>
                  <a:lnTo>
                    <a:pt x="0" y="16269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901699" y="5054600"/>
              <a:ext cx="6807200" cy="723900"/>
            </a:xfrm>
            <a:custGeom>
              <a:rect l="l" t="t" r="r" b="b"/>
              <a:pathLst>
                <a:path w="6807200" h="723900">
                  <a:moveTo>
                    <a:pt x="0" y="0"/>
                  </a:moveTo>
                  <a:lnTo>
                    <a:pt x="55112" y="18784"/>
                  </a:lnTo>
                  <a:lnTo>
                    <a:pt x="123349" y="43994"/>
                  </a:lnTo>
                  <a:lnTo>
                    <a:pt x="161851" y="58633"/>
                  </a:lnTo>
                  <a:lnTo>
                    <a:pt x="202990" y="74427"/>
                  </a:lnTo>
                  <a:lnTo>
                    <a:pt x="246551" y="91226"/>
                  </a:lnTo>
                  <a:lnTo>
                    <a:pt x="292318" y="108878"/>
                  </a:lnTo>
                  <a:lnTo>
                    <a:pt x="340077" y="127235"/>
                  </a:lnTo>
                  <a:lnTo>
                    <a:pt x="389613" y="146144"/>
                  </a:lnTo>
                  <a:lnTo>
                    <a:pt x="440711" y="165456"/>
                  </a:lnTo>
                  <a:lnTo>
                    <a:pt x="493157" y="185021"/>
                  </a:lnTo>
                  <a:lnTo>
                    <a:pt x="546734" y="204687"/>
                  </a:lnTo>
                  <a:lnTo>
                    <a:pt x="601230" y="224304"/>
                  </a:lnTo>
                  <a:lnTo>
                    <a:pt x="656427" y="243721"/>
                  </a:lnTo>
                  <a:lnTo>
                    <a:pt x="712113" y="262789"/>
                  </a:lnTo>
                  <a:lnTo>
                    <a:pt x="768072" y="281356"/>
                  </a:lnTo>
                  <a:lnTo>
                    <a:pt x="824088" y="299273"/>
                  </a:lnTo>
                  <a:lnTo>
                    <a:pt x="879948" y="316388"/>
                  </a:lnTo>
                  <a:lnTo>
                    <a:pt x="935436" y="332551"/>
                  </a:lnTo>
                  <a:lnTo>
                    <a:pt x="990338" y="347612"/>
                  </a:lnTo>
                  <a:lnTo>
                    <a:pt x="1044439" y="361420"/>
                  </a:lnTo>
                  <a:lnTo>
                    <a:pt x="1097523" y="373825"/>
                  </a:lnTo>
                  <a:lnTo>
                    <a:pt x="1149376" y="384676"/>
                  </a:lnTo>
                  <a:lnTo>
                    <a:pt x="1199783" y="393822"/>
                  </a:lnTo>
                  <a:lnTo>
                    <a:pt x="1248529" y="401114"/>
                  </a:lnTo>
                  <a:lnTo>
                    <a:pt x="1295400" y="406400"/>
                  </a:lnTo>
                  <a:lnTo>
                    <a:pt x="1347393" y="409715"/>
                  </a:lnTo>
                  <a:lnTo>
                    <a:pt x="1400100" y="410299"/>
                  </a:lnTo>
                  <a:lnTo>
                    <a:pt x="1453390" y="408397"/>
                  </a:lnTo>
                  <a:lnTo>
                    <a:pt x="1507132" y="404254"/>
                  </a:lnTo>
                  <a:lnTo>
                    <a:pt x="1561197" y="398116"/>
                  </a:lnTo>
                  <a:lnTo>
                    <a:pt x="1615454" y="390227"/>
                  </a:lnTo>
                  <a:lnTo>
                    <a:pt x="1669774" y="380834"/>
                  </a:lnTo>
                  <a:lnTo>
                    <a:pt x="1724025" y="370181"/>
                  </a:lnTo>
                  <a:lnTo>
                    <a:pt x="1778077" y="358514"/>
                  </a:lnTo>
                  <a:lnTo>
                    <a:pt x="1831801" y="346078"/>
                  </a:lnTo>
                  <a:lnTo>
                    <a:pt x="1885066" y="333119"/>
                  </a:lnTo>
                  <a:lnTo>
                    <a:pt x="1937742" y="319881"/>
                  </a:lnTo>
                  <a:lnTo>
                    <a:pt x="1989698" y="306610"/>
                  </a:lnTo>
                  <a:lnTo>
                    <a:pt x="2040805" y="293551"/>
                  </a:lnTo>
                  <a:lnTo>
                    <a:pt x="2090932" y="280950"/>
                  </a:lnTo>
                  <a:lnTo>
                    <a:pt x="2139950" y="269051"/>
                  </a:lnTo>
                  <a:lnTo>
                    <a:pt x="2187726" y="258101"/>
                  </a:lnTo>
                  <a:lnTo>
                    <a:pt x="2234133" y="248344"/>
                  </a:lnTo>
                  <a:lnTo>
                    <a:pt x="2279039" y="240026"/>
                  </a:lnTo>
                  <a:lnTo>
                    <a:pt x="2322314" y="233391"/>
                  </a:lnTo>
                  <a:lnTo>
                    <a:pt x="2363827" y="228686"/>
                  </a:lnTo>
                  <a:lnTo>
                    <a:pt x="2403450" y="226156"/>
                  </a:lnTo>
                  <a:lnTo>
                    <a:pt x="2441051" y="226045"/>
                  </a:lnTo>
                  <a:lnTo>
                    <a:pt x="2476500" y="228600"/>
                  </a:lnTo>
                  <a:lnTo>
                    <a:pt x="2524751" y="237950"/>
                  </a:lnTo>
                  <a:lnTo>
                    <a:pt x="2567012" y="253476"/>
                  </a:lnTo>
                  <a:lnTo>
                    <a:pt x="2604027" y="274242"/>
                  </a:lnTo>
                  <a:lnTo>
                    <a:pt x="2636539" y="299318"/>
                  </a:lnTo>
                  <a:lnTo>
                    <a:pt x="2665294" y="327770"/>
                  </a:lnTo>
                  <a:lnTo>
                    <a:pt x="2691035" y="358666"/>
                  </a:lnTo>
                  <a:lnTo>
                    <a:pt x="2714507" y="391074"/>
                  </a:lnTo>
                  <a:lnTo>
                    <a:pt x="2736453" y="424061"/>
                  </a:lnTo>
                  <a:lnTo>
                    <a:pt x="2757617" y="456694"/>
                  </a:lnTo>
                  <a:lnTo>
                    <a:pt x="2778745" y="488041"/>
                  </a:lnTo>
                  <a:lnTo>
                    <a:pt x="2823864" y="543148"/>
                  </a:lnTo>
                  <a:lnTo>
                    <a:pt x="2877765" y="581921"/>
                  </a:lnTo>
                  <a:lnTo>
                    <a:pt x="2946400" y="596900"/>
                  </a:lnTo>
                  <a:lnTo>
                    <a:pt x="3003837" y="587701"/>
                  </a:lnTo>
                  <a:lnTo>
                    <a:pt x="3058724" y="561886"/>
                  </a:lnTo>
                  <a:lnTo>
                    <a:pt x="3113175" y="523486"/>
                  </a:lnTo>
                  <a:lnTo>
                    <a:pt x="3169304" y="476533"/>
                  </a:lnTo>
                  <a:lnTo>
                    <a:pt x="3198659" y="451109"/>
                  </a:lnTo>
                  <a:lnTo>
                    <a:pt x="3229227" y="425059"/>
                  </a:lnTo>
                  <a:lnTo>
                    <a:pt x="3261271" y="398886"/>
                  </a:lnTo>
                  <a:lnTo>
                    <a:pt x="3295057" y="373095"/>
                  </a:lnTo>
                  <a:lnTo>
                    <a:pt x="3330848" y="348189"/>
                  </a:lnTo>
                  <a:lnTo>
                    <a:pt x="3368910" y="324673"/>
                  </a:lnTo>
                  <a:lnTo>
                    <a:pt x="3409505" y="303050"/>
                  </a:lnTo>
                  <a:lnTo>
                    <a:pt x="3452899" y="283825"/>
                  </a:lnTo>
                  <a:lnTo>
                    <a:pt x="3499356" y="267501"/>
                  </a:lnTo>
                  <a:lnTo>
                    <a:pt x="3549140" y="254583"/>
                  </a:lnTo>
                  <a:lnTo>
                    <a:pt x="3602516" y="245574"/>
                  </a:lnTo>
                  <a:lnTo>
                    <a:pt x="3659748" y="240978"/>
                  </a:lnTo>
                  <a:lnTo>
                    <a:pt x="3721100" y="241300"/>
                  </a:lnTo>
                  <a:lnTo>
                    <a:pt x="3793219" y="247870"/>
                  </a:lnTo>
                  <a:lnTo>
                    <a:pt x="3831943" y="253563"/>
                  </a:lnTo>
                  <a:lnTo>
                    <a:pt x="3872319" y="260737"/>
                  </a:lnTo>
                  <a:lnTo>
                    <a:pt x="3914258" y="269300"/>
                  </a:lnTo>
                  <a:lnTo>
                    <a:pt x="3957665" y="279158"/>
                  </a:lnTo>
                  <a:lnTo>
                    <a:pt x="4002451" y="290219"/>
                  </a:lnTo>
                  <a:lnTo>
                    <a:pt x="4048522" y="302391"/>
                  </a:lnTo>
                  <a:lnTo>
                    <a:pt x="4095787" y="315579"/>
                  </a:lnTo>
                  <a:lnTo>
                    <a:pt x="4144155" y="329692"/>
                  </a:lnTo>
                  <a:lnTo>
                    <a:pt x="4193532" y="344636"/>
                  </a:lnTo>
                  <a:lnTo>
                    <a:pt x="4243828" y="360319"/>
                  </a:lnTo>
                  <a:lnTo>
                    <a:pt x="4294951" y="376649"/>
                  </a:lnTo>
                  <a:lnTo>
                    <a:pt x="4346809" y="393531"/>
                  </a:lnTo>
                  <a:lnTo>
                    <a:pt x="4399310" y="410874"/>
                  </a:lnTo>
                  <a:lnTo>
                    <a:pt x="4452361" y="428584"/>
                  </a:lnTo>
                  <a:lnTo>
                    <a:pt x="4505872" y="446569"/>
                  </a:lnTo>
                  <a:lnTo>
                    <a:pt x="4559750" y="464736"/>
                  </a:lnTo>
                  <a:lnTo>
                    <a:pt x="4613904" y="482992"/>
                  </a:lnTo>
                  <a:lnTo>
                    <a:pt x="4668242" y="501245"/>
                  </a:lnTo>
                  <a:lnTo>
                    <a:pt x="4722671" y="519401"/>
                  </a:lnTo>
                  <a:lnTo>
                    <a:pt x="4777100" y="537367"/>
                  </a:lnTo>
                  <a:lnTo>
                    <a:pt x="4831438" y="555052"/>
                  </a:lnTo>
                  <a:lnTo>
                    <a:pt x="4885592" y="572361"/>
                  </a:lnTo>
                  <a:lnTo>
                    <a:pt x="4939470" y="589203"/>
                  </a:lnTo>
                  <a:lnTo>
                    <a:pt x="4992981" y="605484"/>
                  </a:lnTo>
                  <a:lnTo>
                    <a:pt x="5046033" y="621112"/>
                  </a:lnTo>
                  <a:lnTo>
                    <a:pt x="5098533" y="635994"/>
                  </a:lnTo>
                  <a:lnTo>
                    <a:pt x="5150391" y="650036"/>
                  </a:lnTo>
                  <a:lnTo>
                    <a:pt x="5201514" y="663147"/>
                  </a:lnTo>
                  <a:lnTo>
                    <a:pt x="5251810" y="675233"/>
                  </a:lnTo>
                  <a:lnTo>
                    <a:pt x="5301188" y="686202"/>
                  </a:lnTo>
                  <a:lnTo>
                    <a:pt x="5349555" y="695961"/>
                  </a:lnTo>
                  <a:lnTo>
                    <a:pt x="5396820" y="704416"/>
                  </a:lnTo>
                  <a:lnTo>
                    <a:pt x="5442892" y="711476"/>
                  </a:lnTo>
                  <a:lnTo>
                    <a:pt x="5487677" y="717047"/>
                  </a:lnTo>
                  <a:lnTo>
                    <a:pt x="5531085" y="721037"/>
                  </a:lnTo>
                  <a:lnTo>
                    <a:pt x="5573023" y="723352"/>
                  </a:lnTo>
                  <a:lnTo>
                    <a:pt x="5613400" y="723900"/>
                  </a:lnTo>
                  <a:lnTo>
                    <a:pt x="5670412" y="721697"/>
                  </a:lnTo>
                  <a:lnTo>
                    <a:pt x="5727098" y="716302"/>
                  </a:lnTo>
                  <a:lnTo>
                    <a:pt x="5783377" y="707942"/>
                  </a:lnTo>
                  <a:lnTo>
                    <a:pt x="5839172" y="696849"/>
                  </a:lnTo>
                  <a:lnTo>
                    <a:pt x="5894403" y="683252"/>
                  </a:lnTo>
                  <a:lnTo>
                    <a:pt x="5948991" y="667381"/>
                  </a:lnTo>
                  <a:lnTo>
                    <a:pt x="6002858" y="649467"/>
                  </a:lnTo>
                  <a:lnTo>
                    <a:pt x="6055924" y="629737"/>
                  </a:lnTo>
                  <a:lnTo>
                    <a:pt x="6108112" y="608424"/>
                  </a:lnTo>
                  <a:lnTo>
                    <a:pt x="6159340" y="585756"/>
                  </a:lnTo>
                  <a:lnTo>
                    <a:pt x="6209532" y="561963"/>
                  </a:lnTo>
                  <a:lnTo>
                    <a:pt x="6258608" y="537276"/>
                  </a:lnTo>
                  <a:lnTo>
                    <a:pt x="6306489" y="511924"/>
                  </a:lnTo>
                  <a:lnTo>
                    <a:pt x="6353097" y="486136"/>
                  </a:lnTo>
                  <a:lnTo>
                    <a:pt x="6398352" y="460144"/>
                  </a:lnTo>
                  <a:lnTo>
                    <a:pt x="6442175" y="434176"/>
                  </a:lnTo>
                  <a:lnTo>
                    <a:pt x="6484488" y="408463"/>
                  </a:lnTo>
                  <a:lnTo>
                    <a:pt x="6525212" y="383234"/>
                  </a:lnTo>
                  <a:lnTo>
                    <a:pt x="6564268" y="358719"/>
                  </a:lnTo>
                  <a:lnTo>
                    <a:pt x="6601577" y="335149"/>
                  </a:lnTo>
                  <a:lnTo>
                    <a:pt x="6637060" y="312752"/>
                  </a:lnTo>
                  <a:lnTo>
                    <a:pt x="6670639" y="291760"/>
                  </a:lnTo>
                  <a:lnTo>
                    <a:pt x="6731766" y="254906"/>
                  </a:lnTo>
                  <a:lnTo>
                    <a:pt x="6784328" y="226425"/>
                  </a:lnTo>
                  <a:lnTo>
                    <a:pt x="6807200" y="215900"/>
                  </a:lnTo>
                </a:path>
              </a:pathLst>
            </a:custGeom>
            <a:ln w="76200">
              <a:solidFill>
                <a:srgbClr val="703D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076699" y="1955800"/>
              <a:ext cx="889000" cy="355600"/>
            </a:xfrm>
            <a:custGeom>
              <a:rect l="l" t="t" r="r" b="b"/>
              <a:pathLst>
                <a:path w="889000" h="355600">
                  <a:moveTo>
                    <a:pt x="0" y="25400"/>
                  </a:moveTo>
                  <a:lnTo>
                    <a:pt x="48579" y="52495"/>
                  </a:lnTo>
                  <a:lnTo>
                    <a:pt x="96977" y="79095"/>
                  </a:lnTo>
                  <a:lnTo>
                    <a:pt x="144918" y="104609"/>
                  </a:lnTo>
                  <a:lnTo>
                    <a:pt x="192125" y="128447"/>
                  </a:lnTo>
                  <a:lnTo>
                    <a:pt x="238323" y="150018"/>
                  </a:lnTo>
                  <a:lnTo>
                    <a:pt x="283235" y="168732"/>
                  </a:lnTo>
                  <a:lnTo>
                    <a:pt x="326585" y="183997"/>
                  </a:lnTo>
                  <a:lnTo>
                    <a:pt x="368096" y="195224"/>
                  </a:lnTo>
                  <a:lnTo>
                    <a:pt x="407493" y="201822"/>
                  </a:lnTo>
                  <a:lnTo>
                    <a:pt x="444500" y="203200"/>
                  </a:lnTo>
                  <a:lnTo>
                    <a:pt x="482547" y="194141"/>
                  </a:lnTo>
                  <a:lnTo>
                    <a:pt x="517577" y="172708"/>
                  </a:lnTo>
                  <a:lnTo>
                    <a:pt x="549980" y="142757"/>
                  </a:lnTo>
                  <a:lnTo>
                    <a:pt x="580149" y="108141"/>
                  </a:lnTo>
                  <a:lnTo>
                    <a:pt x="608476" y="72715"/>
                  </a:lnTo>
                  <a:lnTo>
                    <a:pt x="635352" y="40334"/>
                  </a:lnTo>
                  <a:lnTo>
                    <a:pt x="661170" y="14851"/>
                  </a:lnTo>
                  <a:lnTo>
                    <a:pt x="686322" y="121"/>
                  </a:lnTo>
                  <a:lnTo>
                    <a:pt x="711200" y="0"/>
                  </a:lnTo>
                  <a:lnTo>
                    <a:pt x="766216" y="57571"/>
                  </a:lnTo>
                  <a:lnTo>
                    <a:pt x="792292" y="107351"/>
                  </a:lnTo>
                  <a:lnTo>
                    <a:pt x="816768" y="164107"/>
                  </a:lnTo>
                  <a:lnTo>
                    <a:pt x="839161" y="222575"/>
                  </a:lnTo>
                  <a:lnTo>
                    <a:pt x="858986" y="277490"/>
                  </a:lnTo>
                  <a:lnTo>
                    <a:pt x="875760" y="323586"/>
                  </a:lnTo>
                  <a:lnTo>
                    <a:pt x="889000" y="355600"/>
                  </a:lnTo>
                </a:path>
              </a:pathLst>
            </a:custGeom>
            <a:ln w="1143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5799" y="381000"/>
              <a:ext cx="8001000" cy="5638800"/>
            </a:xfrm>
            <a:prstGeom prst="rect">
              <a:avLst/>
            </a:prstGeom>
          </p:spPr>
        </p:pic>
      </p:grp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>
                <a:solidFill>
                  <a:srgbClr val="000000"/>
                </a:solidFill>
                <a:latin typeface="Comic Sans MS"/>
                <a:cs typeface="Comic Sans MS"/>
              </a:rPr>
              <a:t>4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41388" y="2641600"/>
            <a:ext cx="6172200" cy="2037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00000"/>
              </a:lnSpc>
              <a:spcBef>
                <a:spcPts val="100"/>
              </a:spcBef>
            </a:pPr>
            <a:r>
              <a:rPr sz="4400" spc="-5">
                <a:solidFill>
                  <a:srgbClr val="FF0000"/>
                </a:solidFill>
                <a:latin typeface="Microsoft JhengHei"/>
                <a:cs typeface="Microsoft JhengHei"/>
              </a:rPr>
              <a:t>我们天天说低碳，低碳是</a:t>
            </a:r>
            <a:r>
              <a:rPr sz="4400" spc="1100">
                <a:solidFill>
                  <a:srgbClr val="FF0000"/>
                </a:solidFill>
                <a:latin typeface="Microsoft JhengHei"/>
                <a:cs typeface="Microsoft JhengHei"/>
              </a:rPr>
              <a:t>              </a:t>
            </a:r>
            <a:r>
              <a:rPr sz="4400" spc="-5">
                <a:solidFill>
                  <a:srgbClr val="FF0000"/>
                </a:solidFill>
                <a:latin typeface="Microsoft JhengHei"/>
                <a:cs typeface="Microsoft JhengHei"/>
              </a:rPr>
              <a:t>什么？哪位同学知道？给</a:t>
            </a:r>
            <a:r>
              <a:rPr sz="4400" spc="-10">
                <a:solidFill>
                  <a:srgbClr val="FF0000"/>
                </a:solidFill>
                <a:latin typeface="Microsoft JhengHei"/>
                <a:cs typeface="Microsoft JhengHei"/>
              </a:rPr>
              <a:t>大家说一说。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410640" y="6254204"/>
            <a:ext cx="133985" cy="273685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40"/>
              </a:spcBef>
            </a:pPr>
            <a:r>
              <a:rPr sz="1400">
                <a:latin typeface="Comic Sans MS"/>
                <a:cs typeface="Comic Sans MS"/>
              </a:rPr>
              <a:t>5</a:t>
            </a:r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17612" y="2281554"/>
            <a:ext cx="6629400" cy="3073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4000" spc="-5">
                <a:solidFill>
                  <a:srgbClr val="000000"/>
                </a:solidFill>
                <a:latin typeface="Microsoft JhengHei"/>
                <a:cs typeface="Microsoft JhengHei"/>
              </a:rPr>
              <a:t>刚才同学们有的说要少开车，</a:t>
            </a:r>
            <a:r>
              <a:rPr sz="4000" spc="1000">
                <a:solidFill>
                  <a:srgbClr val="000000"/>
                </a:solidFill>
                <a:latin typeface="Microsoft JhengHei"/>
                <a:cs typeface="Microsoft JhengHei"/>
              </a:rPr>
              <a:t>                 </a:t>
            </a:r>
            <a:r>
              <a:rPr sz="4000" spc="-5">
                <a:solidFill>
                  <a:srgbClr val="000000"/>
                </a:solidFill>
                <a:latin typeface="Microsoft JhengHei"/>
                <a:cs typeface="Microsoft JhengHei"/>
              </a:rPr>
              <a:t>有的说要多种树，有的说要节约水资源。大家说得都有道理，低碳生活就是保护环境，节</a:t>
            </a:r>
            <a:r>
              <a:rPr sz="4000" spc="-15">
                <a:solidFill>
                  <a:srgbClr val="000000"/>
                </a:solidFill>
                <a:latin typeface="Microsoft JhengHei"/>
                <a:cs typeface="Microsoft JhengHei"/>
              </a:rPr>
              <a:t>约能源。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>
                <a:solidFill>
                  <a:srgbClr val="000000"/>
                </a:solidFill>
                <a:latin typeface="Comic Sans MS"/>
                <a:cs typeface="Comic Sans MS"/>
              </a:rPr>
              <a:t>6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0637" y="0"/>
            <a:ext cx="8896350" cy="6793230"/>
            <a:chOff x="20637" y="0"/>
            <a:chExt cx="8896350" cy="6793230"/>
          </a:xfrm>
        </p:grpSpPr>
        <p:sp>
          <p:nvSpPr>
            <p:cNvPr id="3" name="object 3"/>
            <p:cNvSpPr/>
            <p:nvPr/>
          </p:nvSpPr>
          <p:spPr>
            <a:xfrm>
              <a:off x="20637" y="12700"/>
              <a:ext cx="8896350" cy="6780530"/>
            </a:xfrm>
            <a:custGeom>
              <a:rect l="l" t="t" r="r" b="b"/>
              <a:pathLst>
                <a:path w="8896350" h="6780530">
                  <a:moveTo>
                    <a:pt x="4842204" y="6780210"/>
                  </a:moveTo>
                  <a:lnTo>
                    <a:pt x="0" y="1826666"/>
                  </a:lnTo>
                  <a:lnTo>
                    <a:pt x="6299999" y="0"/>
                  </a:lnTo>
                  <a:lnTo>
                    <a:pt x="8896349" y="2107692"/>
                  </a:lnTo>
                  <a:lnTo>
                    <a:pt x="4842204" y="6780210"/>
                  </a:lnTo>
                  <a:close/>
                </a:path>
              </a:pathLst>
            </a:custGeom>
            <a:solidFill>
              <a:srgbClr val="FFE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80987" y="280987"/>
              <a:ext cx="3571875" cy="1622425"/>
            </a:xfrm>
            <a:custGeom>
              <a:rect l="l" t="t" r="r" b="b"/>
              <a:pathLst>
                <a:path w="3571875" h="1622425">
                  <a:moveTo>
                    <a:pt x="2564192" y="1602731"/>
                  </a:moveTo>
                  <a:lnTo>
                    <a:pt x="125960" y="607392"/>
                  </a:lnTo>
                  <a:lnTo>
                    <a:pt x="0" y="325248"/>
                  </a:lnTo>
                  <a:lnTo>
                    <a:pt x="103467" y="78373"/>
                  </a:lnTo>
                  <a:lnTo>
                    <a:pt x="319399" y="0"/>
                  </a:lnTo>
                  <a:lnTo>
                    <a:pt x="2501212" y="822918"/>
                  </a:lnTo>
                  <a:lnTo>
                    <a:pt x="3193993" y="1246133"/>
                  </a:lnTo>
                  <a:lnTo>
                    <a:pt x="3562059" y="1540032"/>
                  </a:lnTo>
                  <a:lnTo>
                    <a:pt x="3099523" y="1540032"/>
                  </a:lnTo>
                  <a:lnTo>
                    <a:pt x="2564192" y="1602731"/>
                  </a:lnTo>
                  <a:close/>
                </a:path>
                <a:path w="3571875" h="1622425">
                  <a:moveTo>
                    <a:pt x="3531387" y="1622324"/>
                  </a:moveTo>
                  <a:lnTo>
                    <a:pt x="3099523" y="1540032"/>
                  </a:lnTo>
                  <a:lnTo>
                    <a:pt x="3562059" y="1540032"/>
                  </a:lnTo>
                  <a:lnTo>
                    <a:pt x="3571875" y="1547870"/>
                  </a:lnTo>
                  <a:lnTo>
                    <a:pt x="3531387" y="1622324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3524" y="414337"/>
              <a:ext cx="3562350" cy="1598930"/>
            </a:xfrm>
            <a:custGeom>
              <a:rect l="l" t="t" r="r" b="b"/>
              <a:pathLst>
                <a:path w="3562350" h="1598930">
                  <a:moveTo>
                    <a:pt x="2571809" y="1579140"/>
                  </a:moveTo>
                  <a:lnTo>
                    <a:pt x="94337" y="580251"/>
                  </a:lnTo>
                  <a:lnTo>
                    <a:pt x="0" y="292072"/>
                  </a:lnTo>
                  <a:lnTo>
                    <a:pt x="103321" y="62308"/>
                  </a:lnTo>
                  <a:lnTo>
                    <a:pt x="307718" y="0"/>
                  </a:lnTo>
                  <a:lnTo>
                    <a:pt x="2989588" y="1010572"/>
                  </a:lnTo>
                  <a:lnTo>
                    <a:pt x="3207462" y="1242283"/>
                  </a:lnTo>
                  <a:lnTo>
                    <a:pt x="3550827" y="1532409"/>
                  </a:lnTo>
                  <a:lnTo>
                    <a:pt x="3032264" y="1532409"/>
                  </a:lnTo>
                  <a:lnTo>
                    <a:pt x="2571809" y="1579140"/>
                  </a:lnTo>
                  <a:close/>
                </a:path>
                <a:path w="3562350" h="1598930">
                  <a:moveTo>
                    <a:pt x="3515181" y="1598612"/>
                  </a:moveTo>
                  <a:lnTo>
                    <a:pt x="3032264" y="1532409"/>
                  </a:lnTo>
                  <a:lnTo>
                    <a:pt x="3550827" y="1532409"/>
                  </a:lnTo>
                  <a:lnTo>
                    <a:pt x="3562350" y="1542145"/>
                  </a:lnTo>
                  <a:lnTo>
                    <a:pt x="3515181" y="159861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52474" y="546099"/>
              <a:ext cx="2362200" cy="1459230"/>
            </a:xfrm>
            <a:custGeom>
              <a:rect l="l" t="t" r="r" b="b"/>
              <a:pathLst>
                <a:path w="2362200" h="1459230">
                  <a:moveTo>
                    <a:pt x="2076213" y="1458912"/>
                  </a:moveTo>
                  <a:lnTo>
                    <a:pt x="0" y="634734"/>
                  </a:lnTo>
                  <a:lnTo>
                    <a:pt x="0" y="248034"/>
                  </a:lnTo>
                  <a:lnTo>
                    <a:pt x="175644" y="0"/>
                  </a:lnTo>
                  <a:lnTo>
                    <a:pt x="2362200" y="824178"/>
                  </a:lnTo>
                  <a:lnTo>
                    <a:pt x="2114495" y="1042917"/>
                  </a:lnTo>
                  <a:lnTo>
                    <a:pt x="2076213" y="1458912"/>
                  </a:lnTo>
                  <a:close/>
                </a:path>
              </a:pathLst>
            </a:custGeom>
            <a:solidFill>
              <a:srgbClr val="FFB8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249" y="234962"/>
              <a:ext cx="3787775" cy="1716405"/>
            </a:xfrm>
            <a:custGeom>
              <a:rect l="l" t="t" r="r" b="b"/>
              <a:pathLst>
                <a:path w="3787775" h="1716405">
                  <a:moveTo>
                    <a:pt x="2244725" y="1053236"/>
                  </a:moveTo>
                  <a:lnTo>
                    <a:pt x="2031619" y="850201"/>
                  </a:lnTo>
                  <a:lnTo>
                    <a:pt x="1529130" y="649135"/>
                  </a:lnTo>
                  <a:lnTo>
                    <a:pt x="1147762" y="615937"/>
                  </a:lnTo>
                  <a:lnTo>
                    <a:pt x="1179169" y="682320"/>
                  </a:lnTo>
                  <a:lnTo>
                    <a:pt x="1506689" y="744791"/>
                  </a:lnTo>
                  <a:lnTo>
                    <a:pt x="1874596" y="883399"/>
                  </a:lnTo>
                  <a:lnTo>
                    <a:pt x="2134806" y="1090333"/>
                  </a:lnTo>
                  <a:lnTo>
                    <a:pt x="1879079" y="1064945"/>
                  </a:lnTo>
                  <a:lnTo>
                    <a:pt x="1459585" y="900963"/>
                  </a:lnTo>
                  <a:lnTo>
                    <a:pt x="1259928" y="772121"/>
                  </a:lnTo>
                  <a:lnTo>
                    <a:pt x="1387805" y="934148"/>
                  </a:lnTo>
                  <a:lnTo>
                    <a:pt x="1757934" y="1143038"/>
                  </a:lnTo>
                  <a:lnTo>
                    <a:pt x="2193137" y="1193787"/>
                  </a:lnTo>
                  <a:lnTo>
                    <a:pt x="2231110" y="1090333"/>
                  </a:lnTo>
                  <a:lnTo>
                    <a:pt x="2244725" y="1053236"/>
                  </a:lnTo>
                  <a:close/>
                </a:path>
                <a:path w="3787775" h="1716405">
                  <a:moveTo>
                    <a:pt x="3787775" y="1575676"/>
                  </a:moveTo>
                  <a:lnTo>
                    <a:pt x="3549358" y="1412125"/>
                  </a:lnTo>
                  <a:lnTo>
                    <a:pt x="3549358" y="1579575"/>
                  </a:lnTo>
                  <a:lnTo>
                    <a:pt x="3178225" y="1534718"/>
                  </a:lnTo>
                  <a:lnTo>
                    <a:pt x="3176524" y="1534934"/>
                  </a:lnTo>
                  <a:lnTo>
                    <a:pt x="3218777" y="1412722"/>
                  </a:lnTo>
                  <a:lnTo>
                    <a:pt x="3286810" y="1340497"/>
                  </a:lnTo>
                  <a:lnTo>
                    <a:pt x="3549358" y="1579575"/>
                  </a:lnTo>
                  <a:lnTo>
                    <a:pt x="3549358" y="1412125"/>
                  </a:lnTo>
                  <a:lnTo>
                    <a:pt x="3378416" y="1294853"/>
                  </a:lnTo>
                  <a:lnTo>
                    <a:pt x="3211969" y="998448"/>
                  </a:lnTo>
                  <a:lnTo>
                    <a:pt x="3079254" y="1027696"/>
                  </a:lnTo>
                  <a:lnTo>
                    <a:pt x="3217303" y="1261948"/>
                  </a:lnTo>
                  <a:lnTo>
                    <a:pt x="3077426" y="1377378"/>
                  </a:lnTo>
                  <a:lnTo>
                    <a:pt x="3001086" y="1556105"/>
                  </a:lnTo>
                  <a:lnTo>
                    <a:pt x="2741866" y="1587373"/>
                  </a:lnTo>
                  <a:lnTo>
                    <a:pt x="2753220" y="1542516"/>
                  </a:lnTo>
                  <a:lnTo>
                    <a:pt x="2822841" y="1267561"/>
                  </a:lnTo>
                  <a:lnTo>
                    <a:pt x="3009531" y="1049147"/>
                  </a:lnTo>
                  <a:lnTo>
                    <a:pt x="2791358" y="1076452"/>
                  </a:lnTo>
                  <a:lnTo>
                    <a:pt x="2620403" y="1283157"/>
                  </a:lnTo>
                  <a:lnTo>
                    <a:pt x="2561933" y="1542516"/>
                  </a:lnTo>
                  <a:lnTo>
                    <a:pt x="661136" y="774433"/>
                  </a:lnTo>
                  <a:lnTo>
                    <a:pt x="625208" y="462711"/>
                  </a:lnTo>
                  <a:lnTo>
                    <a:pt x="780440" y="244297"/>
                  </a:lnTo>
                  <a:lnTo>
                    <a:pt x="2739212" y="990587"/>
                  </a:lnTo>
                  <a:lnTo>
                    <a:pt x="2995612" y="971092"/>
                  </a:lnTo>
                  <a:lnTo>
                    <a:pt x="673011" y="66141"/>
                  </a:lnTo>
                  <a:lnTo>
                    <a:pt x="673011" y="203365"/>
                  </a:lnTo>
                  <a:lnTo>
                    <a:pt x="496824" y="369455"/>
                  </a:lnTo>
                  <a:lnTo>
                    <a:pt x="454025" y="610374"/>
                  </a:lnTo>
                  <a:lnTo>
                    <a:pt x="498868" y="708863"/>
                  </a:lnTo>
                  <a:lnTo>
                    <a:pt x="240677" y="604520"/>
                  </a:lnTo>
                  <a:lnTo>
                    <a:pt x="179946" y="419265"/>
                  </a:lnTo>
                  <a:lnTo>
                    <a:pt x="231686" y="185254"/>
                  </a:lnTo>
                  <a:lnTo>
                    <a:pt x="367652" y="87020"/>
                  </a:lnTo>
                  <a:lnTo>
                    <a:pt x="673011" y="203365"/>
                  </a:lnTo>
                  <a:lnTo>
                    <a:pt x="673011" y="66141"/>
                  </a:lnTo>
                  <a:lnTo>
                    <a:pt x="544017" y="15875"/>
                  </a:lnTo>
                  <a:lnTo>
                    <a:pt x="428815" y="42837"/>
                  </a:lnTo>
                  <a:lnTo>
                    <a:pt x="488099" y="0"/>
                  </a:lnTo>
                  <a:lnTo>
                    <a:pt x="350888" y="0"/>
                  </a:lnTo>
                  <a:lnTo>
                    <a:pt x="141706" y="101396"/>
                  </a:lnTo>
                  <a:lnTo>
                    <a:pt x="0" y="405612"/>
                  </a:lnTo>
                  <a:lnTo>
                    <a:pt x="150710" y="698131"/>
                  </a:lnTo>
                  <a:lnTo>
                    <a:pt x="2658643" y="1690725"/>
                  </a:lnTo>
                  <a:lnTo>
                    <a:pt x="3198469" y="1628330"/>
                  </a:lnTo>
                  <a:lnTo>
                    <a:pt x="3634829" y="1716087"/>
                  </a:lnTo>
                  <a:lnTo>
                    <a:pt x="3730421" y="1628330"/>
                  </a:lnTo>
                  <a:lnTo>
                    <a:pt x="3775037" y="1587373"/>
                  </a:lnTo>
                  <a:lnTo>
                    <a:pt x="3783533" y="1579575"/>
                  </a:lnTo>
                  <a:lnTo>
                    <a:pt x="3787775" y="157567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834553" y="4530474"/>
              <a:ext cx="885190" cy="673735"/>
            </a:xfrm>
            <a:custGeom>
              <a:rect l="l" t="t" r="r" b="b"/>
              <a:pathLst>
                <a:path w="885190" h="673735">
                  <a:moveTo>
                    <a:pt x="148096" y="426016"/>
                  </a:moveTo>
                  <a:lnTo>
                    <a:pt x="752535" y="0"/>
                  </a:lnTo>
                  <a:lnTo>
                    <a:pt x="840129" y="13222"/>
                  </a:lnTo>
                  <a:lnTo>
                    <a:pt x="885111" y="75448"/>
                  </a:lnTo>
                  <a:lnTo>
                    <a:pt x="872264" y="138604"/>
                  </a:lnTo>
                  <a:lnTo>
                    <a:pt x="347940" y="530163"/>
                  </a:lnTo>
                  <a:lnTo>
                    <a:pt x="141897" y="629768"/>
                  </a:lnTo>
                  <a:lnTo>
                    <a:pt x="15559" y="672144"/>
                  </a:lnTo>
                  <a:lnTo>
                    <a:pt x="84093" y="562495"/>
                  </a:lnTo>
                  <a:lnTo>
                    <a:pt x="148096" y="426016"/>
                  </a:lnTo>
                  <a:close/>
                </a:path>
                <a:path w="885190" h="673735">
                  <a:moveTo>
                    <a:pt x="0" y="652307"/>
                  </a:moveTo>
                  <a:lnTo>
                    <a:pt x="84093" y="562495"/>
                  </a:lnTo>
                  <a:lnTo>
                    <a:pt x="15559" y="672144"/>
                  </a:lnTo>
                  <a:lnTo>
                    <a:pt x="12190" y="673274"/>
                  </a:lnTo>
                  <a:lnTo>
                    <a:pt x="0" y="652307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7813327" y="4504211"/>
              <a:ext cx="880744" cy="675005"/>
            </a:xfrm>
            <a:custGeom>
              <a:rect l="l" t="t" r="r" b="b"/>
              <a:pathLst>
                <a:path w="880744" h="675004">
                  <a:moveTo>
                    <a:pt x="144462" y="434537"/>
                  </a:moveTo>
                  <a:lnTo>
                    <a:pt x="755294" y="0"/>
                  </a:lnTo>
                  <a:lnTo>
                    <a:pt x="839640" y="21634"/>
                  </a:lnTo>
                  <a:lnTo>
                    <a:pt x="880449" y="81186"/>
                  </a:lnTo>
                  <a:lnTo>
                    <a:pt x="865395" y="139125"/>
                  </a:lnTo>
                  <a:lnTo>
                    <a:pt x="221440" y="620309"/>
                  </a:lnTo>
                  <a:lnTo>
                    <a:pt x="132588" y="636564"/>
                  </a:lnTo>
                  <a:lnTo>
                    <a:pt x="10888" y="673636"/>
                  </a:lnTo>
                  <a:lnTo>
                    <a:pt x="87684" y="550769"/>
                  </a:lnTo>
                  <a:lnTo>
                    <a:pt x="144462" y="434537"/>
                  </a:lnTo>
                  <a:close/>
                </a:path>
                <a:path w="880744" h="675004">
                  <a:moveTo>
                    <a:pt x="0" y="655085"/>
                  </a:moveTo>
                  <a:lnTo>
                    <a:pt x="87684" y="550769"/>
                  </a:lnTo>
                  <a:lnTo>
                    <a:pt x="10888" y="673636"/>
                  </a:lnTo>
                  <a:lnTo>
                    <a:pt x="6804" y="674880"/>
                  </a:lnTo>
                  <a:lnTo>
                    <a:pt x="0" y="655085"/>
                  </a:lnTo>
                  <a:close/>
                </a:path>
              </a:pathLst>
            </a:custGeom>
            <a:solidFill>
              <a:srgbClr val="703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956695" y="4567615"/>
              <a:ext cx="638810" cy="531495"/>
            </a:xfrm>
            <a:custGeom>
              <a:rect l="l" t="t" r="r" b="b"/>
              <a:pathLst>
                <a:path w="638809" h="531495">
                  <a:moveTo>
                    <a:pt x="0" y="366247"/>
                  </a:moveTo>
                  <a:lnTo>
                    <a:pt x="509178" y="0"/>
                  </a:lnTo>
                  <a:lnTo>
                    <a:pt x="603734" y="59101"/>
                  </a:lnTo>
                  <a:lnTo>
                    <a:pt x="638358" y="138649"/>
                  </a:lnTo>
                  <a:lnTo>
                    <a:pt x="112830" y="531056"/>
                  </a:lnTo>
                  <a:lnTo>
                    <a:pt x="96047" y="438901"/>
                  </a:lnTo>
                  <a:lnTo>
                    <a:pt x="0" y="366247"/>
                  </a:lnTo>
                  <a:close/>
                </a:path>
              </a:pathLst>
            </a:custGeom>
            <a:solidFill>
              <a:srgbClr val="FFB8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927151" y="5047167"/>
              <a:ext cx="66017" cy="122739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7820266" y="4509401"/>
              <a:ext cx="911860" cy="728980"/>
            </a:xfrm>
            <a:custGeom>
              <a:rect l="l" t="t" r="r" b="b"/>
              <a:pathLst>
                <a:path w="911859" h="728979">
                  <a:moveTo>
                    <a:pt x="911479" y="88849"/>
                  </a:moveTo>
                  <a:lnTo>
                    <a:pt x="858253" y="8877"/>
                  </a:lnTo>
                  <a:lnTo>
                    <a:pt x="764565" y="0"/>
                  </a:lnTo>
                  <a:lnTo>
                    <a:pt x="150812" y="443153"/>
                  </a:lnTo>
                  <a:lnTo>
                    <a:pt x="86055" y="580631"/>
                  </a:lnTo>
                  <a:lnTo>
                    <a:pt x="0" y="670687"/>
                  </a:lnTo>
                  <a:lnTo>
                    <a:pt x="7239" y="706729"/>
                  </a:lnTo>
                  <a:lnTo>
                    <a:pt x="10617" y="723557"/>
                  </a:lnTo>
                  <a:lnTo>
                    <a:pt x="11264" y="726757"/>
                  </a:lnTo>
                  <a:lnTo>
                    <a:pt x="11582" y="728357"/>
                  </a:lnTo>
                  <a:lnTo>
                    <a:pt x="140754" y="674141"/>
                  </a:lnTo>
                  <a:lnTo>
                    <a:pt x="237718" y="679881"/>
                  </a:lnTo>
                  <a:lnTo>
                    <a:pt x="250253" y="643953"/>
                  </a:lnTo>
                  <a:lnTo>
                    <a:pt x="161747" y="640549"/>
                  </a:lnTo>
                  <a:lnTo>
                    <a:pt x="45961" y="671245"/>
                  </a:lnTo>
                  <a:lnTo>
                    <a:pt x="111887" y="590105"/>
                  </a:lnTo>
                  <a:lnTo>
                    <a:pt x="163703" y="478637"/>
                  </a:lnTo>
                  <a:lnTo>
                    <a:pt x="172961" y="488162"/>
                  </a:lnTo>
                  <a:lnTo>
                    <a:pt x="229730" y="546595"/>
                  </a:lnTo>
                  <a:lnTo>
                    <a:pt x="255346" y="624154"/>
                  </a:lnTo>
                  <a:lnTo>
                    <a:pt x="281012" y="568274"/>
                  </a:lnTo>
                  <a:lnTo>
                    <a:pt x="255917" y="496227"/>
                  </a:lnTo>
                  <a:lnTo>
                    <a:pt x="201307" y="442823"/>
                  </a:lnTo>
                  <a:lnTo>
                    <a:pt x="774065" y="35598"/>
                  </a:lnTo>
                  <a:lnTo>
                    <a:pt x="828268" y="49441"/>
                  </a:lnTo>
                  <a:lnTo>
                    <a:pt x="877684" y="97396"/>
                  </a:lnTo>
                  <a:lnTo>
                    <a:pt x="881608" y="146011"/>
                  </a:lnTo>
                  <a:lnTo>
                    <a:pt x="311315" y="570826"/>
                  </a:lnTo>
                  <a:lnTo>
                    <a:pt x="278003" y="634657"/>
                  </a:lnTo>
                  <a:lnTo>
                    <a:pt x="873963" y="197777"/>
                  </a:lnTo>
                  <a:lnTo>
                    <a:pt x="883500" y="169316"/>
                  </a:lnTo>
                  <a:lnTo>
                    <a:pt x="884885" y="186423"/>
                  </a:lnTo>
                  <a:lnTo>
                    <a:pt x="905217" y="153898"/>
                  </a:lnTo>
                  <a:lnTo>
                    <a:pt x="911479" y="8884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479706" y="4587805"/>
              <a:ext cx="151560" cy="155341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8163035" y="4756282"/>
              <a:ext cx="295275" cy="196215"/>
            </a:xfrm>
            <a:custGeom>
              <a:rect l="l" t="t" r="r" b="b"/>
              <a:pathLst>
                <a:path w="295275" h="196214">
                  <a:moveTo>
                    <a:pt x="19445" y="187362"/>
                  </a:moveTo>
                  <a:lnTo>
                    <a:pt x="33702" y="164553"/>
                  </a:lnTo>
                  <a:lnTo>
                    <a:pt x="122360" y="134257"/>
                  </a:lnTo>
                  <a:lnTo>
                    <a:pt x="210404" y="68111"/>
                  </a:lnTo>
                  <a:lnTo>
                    <a:pt x="274025" y="0"/>
                  </a:lnTo>
                  <a:lnTo>
                    <a:pt x="294755" y="2613"/>
                  </a:lnTo>
                  <a:lnTo>
                    <a:pt x="230260" y="87910"/>
                  </a:lnTo>
                  <a:lnTo>
                    <a:pt x="107155" y="176474"/>
                  </a:lnTo>
                  <a:lnTo>
                    <a:pt x="26416" y="196204"/>
                  </a:lnTo>
                  <a:lnTo>
                    <a:pt x="19445" y="187362"/>
                  </a:lnTo>
                  <a:close/>
                </a:path>
                <a:path w="295275" h="196214">
                  <a:moveTo>
                    <a:pt x="0" y="162699"/>
                  </a:moveTo>
                  <a:lnTo>
                    <a:pt x="76723" y="67310"/>
                  </a:lnTo>
                  <a:lnTo>
                    <a:pt x="182126" y="11275"/>
                  </a:lnTo>
                  <a:lnTo>
                    <a:pt x="240312" y="5528"/>
                  </a:lnTo>
                  <a:lnTo>
                    <a:pt x="179540" y="33303"/>
                  </a:lnTo>
                  <a:lnTo>
                    <a:pt x="77709" y="107826"/>
                  </a:lnTo>
                  <a:lnTo>
                    <a:pt x="33702" y="164553"/>
                  </a:lnTo>
                  <a:lnTo>
                    <a:pt x="19445" y="187362"/>
                  </a:lnTo>
                  <a:lnTo>
                    <a:pt x="0" y="16269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901699" y="5054600"/>
              <a:ext cx="6807200" cy="723900"/>
            </a:xfrm>
            <a:custGeom>
              <a:rect l="l" t="t" r="r" b="b"/>
              <a:pathLst>
                <a:path w="6807200" h="723900">
                  <a:moveTo>
                    <a:pt x="0" y="0"/>
                  </a:moveTo>
                  <a:lnTo>
                    <a:pt x="55112" y="18784"/>
                  </a:lnTo>
                  <a:lnTo>
                    <a:pt x="123349" y="43994"/>
                  </a:lnTo>
                  <a:lnTo>
                    <a:pt x="161851" y="58633"/>
                  </a:lnTo>
                  <a:lnTo>
                    <a:pt x="202990" y="74427"/>
                  </a:lnTo>
                  <a:lnTo>
                    <a:pt x="246551" y="91226"/>
                  </a:lnTo>
                  <a:lnTo>
                    <a:pt x="292318" y="108878"/>
                  </a:lnTo>
                  <a:lnTo>
                    <a:pt x="340077" y="127235"/>
                  </a:lnTo>
                  <a:lnTo>
                    <a:pt x="389613" y="146144"/>
                  </a:lnTo>
                  <a:lnTo>
                    <a:pt x="440711" y="165456"/>
                  </a:lnTo>
                  <a:lnTo>
                    <a:pt x="493157" y="185021"/>
                  </a:lnTo>
                  <a:lnTo>
                    <a:pt x="546734" y="204687"/>
                  </a:lnTo>
                  <a:lnTo>
                    <a:pt x="601230" y="224304"/>
                  </a:lnTo>
                  <a:lnTo>
                    <a:pt x="656427" y="243721"/>
                  </a:lnTo>
                  <a:lnTo>
                    <a:pt x="712113" y="262789"/>
                  </a:lnTo>
                  <a:lnTo>
                    <a:pt x="768072" y="281356"/>
                  </a:lnTo>
                  <a:lnTo>
                    <a:pt x="824088" y="299273"/>
                  </a:lnTo>
                  <a:lnTo>
                    <a:pt x="879948" y="316388"/>
                  </a:lnTo>
                  <a:lnTo>
                    <a:pt x="935436" y="332551"/>
                  </a:lnTo>
                  <a:lnTo>
                    <a:pt x="990338" y="347612"/>
                  </a:lnTo>
                  <a:lnTo>
                    <a:pt x="1044439" y="361420"/>
                  </a:lnTo>
                  <a:lnTo>
                    <a:pt x="1097523" y="373825"/>
                  </a:lnTo>
                  <a:lnTo>
                    <a:pt x="1149376" y="384676"/>
                  </a:lnTo>
                  <a:lnTo>
                    <a:pt x="1199783" y="393822"/>
                  </a:lnTo>
                  <a:lnTo>
                    <a:pt x="1248529" y="401114"/>
                  </a:lnTo>
                  <a:lnTo>
                    <a:pt x="1295400" y="406400"/>
                  </a:lnTo>
                  <a:lnTo>
                    <a:pt x="1347393" y="409715"/>
                  </a:lnTo>
                  <a:lnTo>
                    <a:pt x="1400100" y="410299"/>
                  </a:lnTo>
                  <a:lnTo>
                    <a:pt x="1453390" y="408397"/>
                  </a:lnTo>
                  <a:lnTo>
                    <a:pt x="1507132" y="404254"/>
                  </a:lnTo>
                  <a:lnTo>
                    <a:pt x="1561197" y="398116"/>
                  </a:lnTo>
                  <a:lnTo>
                    <a:pt x="1615454" y="390227"/>
                  </a:lnTo>
                  <a:lnTo>
                    <a:pt x="1669774" y="380834"/>
                  </a:lnTo>
                  <a:lnTo>
                    <a:pt x="1724025" y="370181"/>
                  </a:lnTo>
                  <a:lnTo>
                    <a:pt x="1778077" y="358514"/>
                  </a:lnTo>
                  <a:lnTo>
                    <a:pt x="1831801" y="346078"/>
                  </a:lnTo>
                  <a:lnTo>
                    <a:pt x="1885066" y="333119"/>
                  </a:lnTo>
                  <a:lnTo>
                    <a:pt x="1937742" y="319881"/>
                  </a:lnTo>
                  <a:lnTo>
                    <a:pt x="1989698" y="306610"/>
                  </a:lnTo>
                  <a:lnTo>
                    <a:pt x="2040805" y="293551"/>
                  </a:lnTo>
                  <a:lnTo>
                    <a:pt x="2090932" y="280950"/>
                  </a:lnTo>
                  <a:lnTo>
                    <a:pt x="2139950" y="269051"/>
                  </a:lnTo>
                  <a:lnTo>
                    <a:pt x="2187726" y="258101"/>
                  </a:lnTo>
                  <a:lnTo>
                    <a:pt x="2234133" y="248344"/>
                  </a:lnTo>
                  <a:lnTo>
                    <a:pt x="2279039" y="240026"/>
                  </a:lnTo>
                  <a:lnTo>
                    <a:pt x="2322314" y="233391"/>
                  </a:lnTo>
                  <a:lnTo>
                    <a:pt x="2363827" y="228686"/>
                  </a:lnTo>
                  <a:lnTo>
                    <a:pt x="2403450" y="226156"/>
                  </a:lnTo>
                  <a:lnTo>
                    <a:pt x="2441051" y="226045"/>
                  </a:lnTo>
                  <a:lnTo>
                    <a:pt x="2476500" y="228600"/>
                  </a:lnTo>
                  <a:lnTo>
                    <a:pt x="2524751" y="237950"/>
                  </a:lnTo>
                  <a:lnTo>
                    <a:pt x="2567012" y="253476"/>
                  </a:lnTo>
                  <a:lnTo>
                    <a:pt x="2604027" y="274242"/>
                  </a:lnTo>
                  <a:lnTo>
                    <a:pt x="2636539" y="299318"/>
                  </a:lnTo>
                  <a:lnTo>
                    <a:pt x="2665294" y="327770"/>
                  </a:lnTo>
                  <a:lnTo>
                    <a:pt x="2691035" y="358666"/>
                  </a:lnTo>
                  <a:lnTo>
                    <a:pt x="2714507" y="391074"/>
                  </a:lnTo>
                  <a:lnTo>
                    <a:pt x="2736453" y="424061"/>
                  </a:lnTo>
                  <a:lnTo>
                    <a:pt x="2757617" y="456694"/>
                  </a:lnTo>
                  <a:lnTo>
                    <a:pt x="2778745" y="488041"/>
                  </a:lnTo>
                  <a:lnTo>
                    <a:pt x="2823864" y="543148"/>
                  </a:lnTo>
                  <a:lnTo>
                    <a:pt x="2877765" y="581921"/>
                  </a:lnTo>
                  <a:lnTo>
                    <a:pt x="2946400" y="596900"/>
                  </a:lnTo>
                  <a:lnTo>
                    <a:pt x="3003837" y="587701"/>
                  </a:lnTo>
                  <a:lnTo>
                    <a:pt x="3058724" y="561886"/>
                  </a:lnTo>
                  <a:lnTo>
                    <a:pt x="3113175" y="523486"/>
                  </a:lnTo>
                  <a:lnTo>
                    <a:pt x="3169304" y="476533"/>
                  </a:lnTo>
                  <a:lnTo>
                    <a:pt x="3198659" y="451109"/>
                  </a:lnTo>
                  <a:lnTo>
                    <a:pt x="3229227" y="425059"/>
                  </a:lnTo>
                  <a:lnTo>
                    <a:pt x="3261271" y="398886"/>
                  </a:lnTo>
                  <a:lnTo>
                    <a:pt x="3295057" y="373095"/>
                  </a:lnTo>
                  <a:lnTo>
                    <a:pt x="3330848" y="348189"/>
                  </a:lnTo>
                  <a:lnTo>
                    <a:pt x="3368910" y="324673"/>
                  </a:lnTo>
                  <a:lnTo>
                    <a:pt x="3409505" y="303050"/>
                  </a:lnTo>
                  <a:lnTo>
                    <a:pt x="3452899" y="283825"/>
                  </a:lnTo>
                  <a:lnTo>
                    <a:pt x="3499356" y="267501"/>
                  </a:lnTo>
                  <a:lnTo>
                    <a:pt x="3549140" y="254583"/>
                  </a:lnTo>
                  <a:lnTo>
                    <a:pt x="3602516" y="245574"/>
                  </a:lnTo>
                  <a:lnTo>
                    <a:pt x="3659748" y="240978"/>
                  </a:lnTo>
                  <a:lnTo>
                    <a:pt x="3721100" y="241300"/>
                  </a:lnTo>
                  <a:lnTo>
                    <a:pt x="3793219" y="247870"/>
                  </a:lnTo>
                  <a:lnTo>
                    <a:pt x="3831943" y="253563"/>
                  </a:lnTo>
                  <a:lnTo>
                    <a:pt x="3872319" y="260737"/>
                  </a:lnTo>
                  <a:lnTo>
                    <a:pt x="3914258" y="269300"/>
                  </a:lnTo>
                  <a:lnTo>
                    <a:pt x="3957665" y="279158"/>
                  </a:lnTo>
                  <a:lnTo>
                    <a:pt x="4002451" y="290219"/>
                  </a:lnTo>
                  <a:lnTo>
                    <a:pt x="4048522" y="302391"/>
                  </a:lnTo>
                  <a:lnTo>
                    <a:pt x="4095787" y="315579"/>
                  </a:lnTo>
                  <a:lnTo>
                    <a:pt x="4144155" y="329692"/>
                  </a:lnTo>
                  <a:lnTo>
                    <a:pt x="4193532" y="344636"/>
                  </a:lnTo>
                  <a:lnTo>
                    <a:pt x="4243828" y="360319"/>
                  </a:lnTo>
                  <a:lnTo>
                    <a:pt x="4294951" y="376649"/>
                  </a:lnTo>
                  <a:lnTo>
                    <a:pt x="4346809" y="393531"/>
                  </a:lnTo>
                  <a:lnTo>
                    <a:pt x="4399310" y="410874"/>
                  </a:lnTo>
                  <a:lnTo>
                    <a:pt x="4452361" y="428584"/>
                  </a:lnTo>
                  <a:lnTo>
                    <a:pt x="4505872" y="446569"/>
                  </a:lnTo>
                  <a:lnTo>
                    <a:pt x="4559750" y="464736"/>
                  </a:lnTo>
                  <a:lnTo>
                    <a:pt x="4613904" y="482992"/>
                  </a:lnTo>
                  <a:lnTo>
                    <a:pt x="4668242" y="501245"/>
                  </a:lnTo>
                  <a:lnTo>
                    <a:pt x="4722671" y="519401"/>
                  </a:lnTo>
                  <a:lnTo>
                    <a:pt x="4777100" y="537367"/>
                  </a:lnTo>
                  <a:lnTo>
                    <a:pt x="4831438" y="555052"/>
                  </a:lnTo>
                  <a:lnTo>
                    <a:pt x="4885592" y="572361"/>
                  </a:lnTo>
                  <a:lnTo>
                    <a:pt x="4939470" y="589203"/>
                  </a:lnTo>
                  <a:lnTo>
                    <a:pt x="4992981" y="605484"/>
                  </a:lnTo>
                  <a:lnTo>
                    <a:pt x="5046033" y="621112"/>
                  </a:lnTo>
                  <a:lnTo>
                    <a:pt x="5098533" y="635994"/>
                  </a:lnTo>
                  <a:lnTo>
                    <a:pt x="5150391" y="650036"/>
                  </a:lnTo>
                  <a:lnTo>
                    <a:pt x="5201514" y="663147"/>
                  </a:lnTo>
                  <a:lnTo>
                    <a:pt x="5251810" y="675233"/>
                  </a:lnTo>
                  <a:lnTo>
                    <a:pt x="5301188" y="686202"/>
                  </a:lnTo>
                  <a:lnTo>
                    <a:pt x="5349555" y="695961"/>
                  </a:lnTo>
                  <a:lnTo>
                    <a:pt x="5396820" y="704416"/>
                  </a:lnTo>
                  <a:lnTo>
                    <a:pt x="5442892" y="711476"/>
                  </a:lnTo>
                  <a:lnTo>
                    <a:pt x="5487677" y="717047"/>
                  </a:lnTo>
                  <a:lnTo>
                    <a:pt x="5531085" y="721037"/>
                  </a:lnTo>
                  <a:lnTo>
                    <a:pt x="5573023" y="723352"/>
                  </a:lnTo>
                  <a:lnTo>
                    <a:pt x="5613400" y="723900"/>
                  </a:lnTo>
                  <a:lnTo>
                    <a:pt x="5670412" y="721697"/>
                  </a:lnTo>
                  <a:lnTo>
                    <a:pt x="5727098" y="716302"/>
                  </a:lnTo>
                  <a:lnTo>
                    <a:pt x="5783377" y="707942"/>
                  </a:lnTo>
                  <a:lnTo>
                    <a:pt x="5839172" y="696849"/>
                  </a:lnTo>
                  <a:lnTo>
                    <a:pt x="5894403" y="683252"/>
                  </a:lnTo>
                  <a:lnTo>
                    <a:pt x="5948991" y="667381"/>
                  </a:lnTo>
                  <a:lnTo>
                    <a:pt x="6002858" y="649467"/>
                  </a:lnTo>
                  <a:lnTo>
                    <a:pt x="6055924" y="629737"/>
                  </a:lnTo>
                  <a:lnTo>
                    <a:pt x="6108112" y="608424"/>
                  </a:lnTo>
                  <a:lnTo>
                    <a:pt x="6159340" y="585756"/>
                  </a:lnTo>
                  <a:lnTo>
                    <a:pt x="6209532" y="561963"/>
                  </a:lnTo>
                  <a:lnTo>
                    <a:pt x="6258608" y="537276"/>
                  </a:lnTo>
                  <a:lnTo>
                    <a:pt x="6306489" y="511924"/>
                  </a:lnTo>
                  <a:lnTo>
                    <a:pt x="6353097" y="486136"/>
                  </a:lnTo>
                  <a:lnTo>
                    <a:pt x="6398352" y="460144"/>
                  </a:lnTo>
                  <a:lnTo>
                    <a:pt x="6442175" y="434176"/>
                  </a:lnTo>
                  <a:lnTo>
                    <a:pt x="6484488" y="408463"/>
                  </a:lnTo>
                  <a:lnTo>
                    <a:pt x="6525212" y="383234"/>
                  </a:lnTo>
                  <a:lnTo>
                    <a:pt x="6564268" y="358719"/>
                  </a:lnTo>
                  <a:lnTo>
                    <a:pt x="6601577" y="335149"/>
                  </a:lnTo>
                  <a:lnTo>
                    <a:pt x="6637060" y="312752"/>
                  </a:lnTo>
                  <a:lnTo>
                    <a:pt x="6670639" y="291760"/>
                  </a:lnTo>
                  <a:lnTo>
                    <a:pt x="6731766" y="254906"/>
                  </a:lnTo>
                  <a:lnTo>
                    <a:pt x="6784328" y="226425"/>
                  </a:lnTo>
                  <a:lnTo>
                    <a:pt x="6807200" y="215900"/>
                  </a:lnTo>
                </a:path>
              </a:pathLst>
            </a:custGeom>
            <a:ln w="76200">
              <a:solidFill>
                <a:srgbClr val="703D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076699" y="1955800"/>
              <a:ext cx="889000" cy="355600"/>
            </a:xfrm>
            <a:custGeom>
              <a:rect l="l" t="t" r="r" b="b"/>
              <a:pathLst>
                <a:path w="889000" h="355600">
                  <a:moveTo>
                    <a:pt x="0" y="25400"/>
                  </a:moveTo>
                  <a:lnTo>
                    <a:pt x="48579" y="52495"/>
                  </a:lnTo>
                  <a:lnTo>
                    <a:pt x="96977" y="79095"/>
                  </a:lnTo>
                  <a:lnTo>
                    <a:pt x="144918" y="104609"/>
                  </a:lnTo>
                  <a:lnTo>
                    <a:pt x="192125" y="128447"/>
                  </a:lnTo>
                  <a:lnTo>
                    <a:pt x="238323" y="150018"/>
                  </a:lnTo>
                  <a:lnTo>
                    <a:pt x="283235" y="168732"/>
                  </a:lnTo>
                  <a:lnTo>
                    <a:pt x="326585" y="183997"/>
                  </a:lnTo>
                  <a:lnTo>
                    <a:pt x="368096" y="195224"/>
                  </a:lnTo>
                  <a:lnTo>
                    <a:pt x="407493" y="201822"/>
                  </a:lnTo>
                  <a:lnTo>
                    <a:pt x="444500" y="203200"/>
                  </a:lnTo>
                  <a:lnTo>
                    <a:pt x="482547" y="194141"/>
                  </a:lnTo>
                  <a:lnTo>
                    <a:pt x="517577" y="172708"/>
                  </a:lnTo>
                  <a:lnTo>
                    <a:pt x="549980" y="142757"/>
                  </a:lnTo>
                  <a:lnTo>
                    <a:pt x="580149" y="108141"/>
                  </a:lnTo>
                  <a:lnTo>
                    <a:pt x="608476" y="72715"/>
                  </a:lnTo>
                  <a:lnTo>
                    <a:pt x="635352" y="40334"/>
                  </a:lnTo>
                  <a:lnTo>
                    <a:pt x="661170" y="14851"/>
                  </a:lnTo>
                  <a:lnTo>
                    <a:pt x="686322" y="121"/>
                  </a:lnTo>
                  <a:lnTo>
                    <a:pt x="711200" y="0"/>
                  </a:lnTo>
                  <a:lnTo>
                    <a:pt x="766216" y="57571"/>
                  </a:lnTo>
                  <a:lnTo>
                    <a:pt x="792292" y="107351"/>
                  </a:lnTo>
                  <a:lnTo>
                    <a:pt x="816768" y="164107"/>
                  </a:lnTo>
                  <a:lnTo>
                    <a:pt x="839161" y="222575"/>
                  </a:lnTo>
                  <a:lnTo>
                    <a:pt x="858986" y="277490"/>
                  </a:lnTo>
                  <a:lnTo>
                    <a:pt x="875760" y="323586"/>
                  </a:lnTo>
                  <a:lnTo>
                    <a:pt x="889000" y="355600"/>
                  </a:lnTo>
                </a:path>
              </a:pathLst>
            </a:custGeom>
            <a:ln w="1143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5799" y="0"/>
              <a:ext cx="3810000" cy="26193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483099" y="482600"/>
              <a:ext cx="3940175" cy="525780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330199" y="2997200"/>
              <a:ext cx="3721100" cy="2790825"/>
            </a:xfrm>
            <a:prstGeom prst="rect">
              <a:avLst/>
            </a:prstGeom>
          </p:spPr>
        </p:pic>
      </p:grp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>
                <a:solidFill>
                  <a:srgbClr val="000000"/>
                </a:solidFill>
                <a:latin typeface="Comic Sans MS"/>
                <a:cs typeface="Comic Sans MS"/>
              </a:rPr>
              <a:t>7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sp>
          <p:nvSpPr>
            <p:cNvPr id="3" name="object 3"/>
            <p:cNvSpPr/>
            <p:nvPr/>
          </p:nvSpPr>
          <p:spPr>
            <a:xfrm>
              <a:off x="20637" y="12700"/>
              <a:ext cx="8896350" cy="6780530"/>
            </a:xfrm>
            <a:custGeom>
              <a:rect l="l" t="t" r="r" b="b"/>
              <a:pathLst>
                <a:path w="8896350" h="6780530">
                  <a:moveTo>
                    <a:pt x="4842204" y="6780210"/>
                  </a:moveTo>
                  <a:lnTo>
                    <a:pt x="0" y="1826666"/>
                  </a:lnTo>
                  <a:lnTo>
                    <a:pt x="6299999" y="0"/>
                  </a:lnTo>
                  <a:lnTo>
                    <a:pt x="8896349" y="2107692"/>
                  </a:lnTo>
                  <a:lnTo>
                    <a:pt x="4842204" y="6780210"/>
                  </a:lnTo>
                  <a:close/>
                </a:path>
              </a:pathLst>
            </a:custGeom>
            <a:solidFill>
              <a:srgbClr val="FFE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80987" y="280987"/>
              <a:ext cx="3571875" cy="1622425"/>
            </a:xfrm>
            <a:custGeom>
              <a:rect l="l" t="t" r="r" b="b"/>
              <a:pathLst>
                <a:path w="3571875" h="1622425">
                  <a:moveTo>
                    <a:pt x="2564192" y="1602731"/>
                  </a:moveTo>
                  <a:lnTo>
                    <a:pt x="125960" y="607392"/>
                  </a:lnTo>
                  <a:lnTo>
                    <a:pt x="0" y="325248"/>
                  </a:lnTo>
                  <a:lnTo>
                    <a:pt x="103467" y="78373"/>
                  </a:lnTo>
                  <a:lnTo>
                    <a:pt x="319399" y="0"/>
                  </a:lnTo>
                  <a:lnTo>
                    <a:pt x="2501212" y="822918"/>
                  </a:lnTo>
                  <a:lnTo>
                    <a:pt x="3193993" y="1246133"/>
                  </a:lnTo>
                  <a:lnTo>
                    <a:pt x="3562059" y="1540032"/>
                  </a:lnTo>
                  <a:lnTo>
                    <a:pt x="3099523" y="1540032"/>
                  </a:lnTo>
                  <a:lnTo>
                    <a:pt x="2564192" y="1602731"/>
                  </a:lnTo>
                  <a:close/>
                </a:path>
                <a:path w="3571875" h="1622425">
                  <a:moveTo>
                    <a:pt x="3531387" y="1622324"/>
                  </a:moveTo>
                  <a:lnTo>
                    <a:pt x="3099523" y="1540032"/>
                  </a:lnTo>
                  <a:lnTo>
                    <a:pt x="3562059" y="1540032"/>
                  </a:lnTo>
                  <a:lnTo>
                    <a:pt x="3571875" y="1547870"/>
                  </a:lnTo>
                  <a:lnTo>
                    <a:pt x="3531387" y="1622324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3524" y="414337"/>
              <a:ext cx="3562350" cy="1598930"/>
            </a:xfrm>
            <a:custGeom>
              <a:rect l="l" t="t" r="r" b="b"/>
              <a:pathLst>
                <a:path w="3562350" h="1598930">
                  <a:moveTo>
                    <a:pt x="2571809" y="1579140"/>
                  </a:moveTo>
                  <a:lnTo>
                    <a:pt x="94337" y="580251"/>
                  </a:lnTo>
                  <a:lnTo>
                    <a:pt x="0" y="292072"/>
                  </a:lnTo>
                  <a:lnTo>
                    <a:pt x="103321" y="62308"/>
                  </a:lnTo>
                  <a:lnTo>
                    <a:pt x="307718" y="0"/>
                  </a:lnTo>
                  <a:lnTo>
                    <a:pt x="2989588" y="1010572"/>
                  </a:lnTo>
                  <a:lnTo>
                    <a:pt x="3207462" y="1242283"/>
                  </a:lnTo>
                  <a:lnTo>
                    <a:pt x="3550827" y="1532409"/>
                  </a:lnTo>
                  <a:lnTo>
                    <a:pt x="3032264" y="1532409"/>
                  </a:lnTo>
                  <a:lnTo>
                    <a:pt x="2571809" y="1579140"/>
                  </a:lnTo>
                  <a:close/>
                </a:path>
                <a:path w="3562350" h="1598930">
                  <a:moveTo>
                    <a:pt x="3515181" y="1598612"/>
                  </a:moveTo>
                  <a:lnTo>
                    <a:pt x="3032264" y="1532409"/>
                  </a:lnTo>
                  <a:lnTo>
                    <a:pt x="3550827" y="1532409"/>
                  </a:lnTo>
                  <a:lnTo>
                    <a:pt x="3562350" y="1542145"/>
                  </a:lnTo>
                  <a:lnTo>
                    <a:pt x="3515181" y="159861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52474" y="546099"/>
              <a:ext cx="2362200" cy="1459230"/>
            </a:xfrm>
            <a:custGeom>
              <a:rect l="l" t="t" r="r" b="b"/>
              <a:pathLst>
                <a:path w="2362200" h="1459230">
                  <a:moveTo>
                    <a:pt x="2076213" y="1458912"/>
                  </a:moveTo>
                  <a:lnTo>
                    <a:pt x="0" y="634734"/>
                  </a:lnTo>
                  <a:lnTo>
                    <a:pt x="0" y="248034"/>
                  </a:lnTo>
                  <a:lnTo>
                    <a:pt x="175644" y="0"/>
                  </a:lnTo>
                  <a:lnTo>
                    <a:pt x="2362200" y="824178"/>
                  </a:lnTo>
                  <a:lnTo>
                    <a:pt x="2114495" y="1042917"/>
                  </a:lnTo>
                  <a:lnTo>
                    <a:pt x="2076213" y="1458912"/>
                  </a:lnTo>
                  <a:close/>
                </a:path>
              </a:pathLst>
            </a:custGeom>
            <a:solidFill>
              <a:srgbClr val="FFB8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249" y="234962"/>
              <a:ext cx="3787775" cy="1716405"/>
            </a:xfrm>
            <a:custGeom>
              <a:rect l="l" t="t" r="r" b="b"/>
              <a:pathLst>
                <a:path w="3787775" h="1716405">
                  <a:moveTo>
                    <a:pt x="2244725" y="1053236"/>
                  </a:moveTo>
                  <a:lnTo>
                    <a:pt x="2031619" y="850201"/>
                  </a:lnTo>
                  <a:lnTo>
                    <a:pt x="1529130" y="649135"/>
                  </a:lnTo>
                  <a:lnTo>
                    <a:pt x="1147762" y="615937"/>
                  </a:lnTo>
                  <a:lnTo>
                    <a:pt x="1179169" y="682320"/>
                  </a:lnTo>
                  <a:lnTo>
                    <a:pt x="1506689" y="744791"/>
                  </a:lnTo>
                  <a:lnTo>
                    <a:pt x="1874596" y="883399"/>
                  </a:lnTo>
                  <a:lnTo>
                    <a:pt x="2134806" y="1090333"/>
                  </a:lnTo>
                  <a:lnTo>
                    <a:pt x="1879079" y="1064945"/>
                  </a:lnTo>
                  <a:lnTo>
                    <a:pt x="1459585" y="900963"/>
                  </a:lnTo>
                  <a:lnTo>
                    <a:pt x="1259928" y="772121"/>
                  </a:lnTo>
                  <a:lnTo>
                    <a:pt x="1387805" y="934148"/>
                  </a:lnTo>
                  <a:lnTo>
                    <a:pt x="1757934" y="1143038"/>
                  </a:lnTo>
                  <a:lnTo>
                    <a:pt x="2193137" y="1193787"/>
                  </a:lnTo>
                  <a:lnTo>
                    <a:pt x="2231110" y="1090333"/>
                  </a:lnTo>
                  <a:lnTo>
                    <a:pt x="2244725" y="1053236"/>
                  </a:lnTo>
                  <a:close/>
                </a:path>
                <a:path w="3787775" h="1716405">
                  <a:moveTo>
                    <a:pt x="3787775" y="1575676"/>
                  </a:moveTo>
                  <a:lnTo>
                    <a:pt x="3549358" y="1412125"/>
                  </a:lnTo>
                  <a:lnTo>
                    <a:pt x="3549358" y="1579575"/>
                  </a:lnTo>
                  <a:lnTo>
                    <a:pt x="3178225" y="1534718"/>
                  </a:lnTo>
                  <a:lnTo>
                    <a:pt x="3176524" y="1534934"/>
                  </a:lnTo>
                  <a:lnTo>
                    <a:pt x="3218777" y="1412722"/>
                  </a:lnTo>
                  <a:lnTo>
                    <a:pt x="3286810" y="1340497"/>
                  </a:lnTo>
                  <a:lnTo>
                    <a:pt x="3549358" y="1579575"/>
                  </a:lnTo>
                  <a:lnTo>
                    <a:pt x="3549358" y="1412125"/>
                  </a:lnTo>
                  <a:lnTo>
                    <a:pt x="3378416" y="1294853"/>
                  </a:lnTo>
                  <a:lnTo>
                    <a:pt x="3211969" y="998448"/>
                  </a:lnTo>
                  <a:lnTo>
                    <a:pt x="3079254" y="1027696"/>
                  </a:lnTo>
                  <a:lnTo>
                    <a:pt x="3217303" y="1261948"/>
                  </a:lnTo>
                  <a:lnTo>
                    <a:pt x="3077426" y="1377378"/>
                  </a:lnTo>
                  <a:lnTo>
                    <a:pt x="3001086" y="1556105"/>
                  </a:lnTo>
                  <a:lnTo>
                    <a:pt x="2741866" y="1587373"/>
                  </a:lnTo>
                  <a:lnTo>
                    <a:pt x="2753220" y="1542516"/>
                  </a:lnTo>
                  <a:lnTo>
                    <a:pt x="2822841" y="1267561"/>
                  </a:lnTo>
                  <a:lnTo>
                    <a:pt x="3009531" y="1049147"/>
                  </a:lnTo>
                  <a:lnTo>
                    <a:pt x="2791358" y="1076452"/>
                  </a:lnTo>
                  <a:lnTo>
                    <a:pt x="2620403" y="1283157"/>
                  </a:lnTo>
                  <a:lnTo>
                    <a:pt x="2561933" y="1542516"/>
                  </a:lnTo>
                  <a:lnTo>
                    <a:pt x="661136" y="774433"/>
                  </a:lnTo>
                  <a:lnTo>
                    <a:pt x="625208" y="462711"/>
                  </a:lnTo>
                  <a:lnTo>
                    <a:pt x="780440" y="244297"/>
                  </a:lnTo>
                  <a:lnTo>
                    <a:pt x="2739212" y="990587"/>
                  </a:lnTo>
                  <a:lnTo>
                    <a:pt x="2995612" y="971092"/>
                  </a:lnTo>
                  <a:lnTo>
                    <a:pt x="673011" y="66141"/>
                  </a:lnTo>
                  <a:lnTo>
                    <a:pt x="673011" y="203365"/>
                  </a:lnTo>
                  <a:lnTo>
                    <a:pt x="496824" y="369455"/>
                  </a:lnTo>
                  <a:lnTo>
                    <a:pt x="454025" y="610374"/>
                  </a:lnTo>
                  <a:lnTo>
                    <a:pt x="498868" y="708863"/>
                  </a:lnTo>
                  <a:lnTo>
                    <a:pt x="240677" y="604520"/>
                  </a:lnTo>
                  <a:lnTo>
                    <a:pt x="179946" y="419265"/>
                  </a:lnTo>
                  <a:lnTo>
                    <a:pt x="231686" y="185254"/>
                  </a:lnTo>
                  <a:lnTo>
                    <a:pt x="367652" y="87020"/>
                  </a:lnTo>
                  <a:lnTo>
                    <a:pt x="673011" y="203365"/>
                  </a:lnTo>
                  <a:lnTo>
                    <a:pt x="673011" y="66141"/>
                  </a:lnTo>
                  <a:lnTo>
                    <a:pt x="544017" y="15875"/>
                  </a:lnTo>
                  <a:lnTo>
                    <a:pt x="428815" y="42837"/>
                  </a:lnTo>
                  <a:lnTo>
                    <a:pt x="488099" y="0"/>
                  </a:lnTo>
                  <a:lnTo>
                    <a:pt x="350888" y="0"/>
                  </a:lnTo>
                  <a:lnTo>
                    <a:pt x="141706" y="101396"/>
                  </a:lnTo>
                  <a:lnTo>
                    <a:pt x="0" y="405612"/>
                  </a:lnTo>
                  <a:lnTo>
                    <a:pt x="150710" y="698131"/>
                  </a:lnTo>
                  <a:lnTo>
                    <a:pt x="2658643" y="1690725"/>
                  </a:lnTo>
                  <a:lnTo>
                    <a:pt x="3198469" y="1628330"/>
                  </a:lnTo>
                  <a:lnTo>
                    <a:pt x="3634829" y="1716087"/>
                  </a:lnTo>
                  <a:lnTo>
                    <a:pt x="3730421" y="1628330"/>
                  </a:lnTo>
                  <a:lnTo>
                    <a:pt x="3775037" y="1587373"/>
                  </a:lnTo>
                  <a:lnTo>
                    <a:pt x="3783533" y="1579575"/>
                  </a:lnTo>
                  <a:lnTo>
                    <a:pt x="3787775" y="157567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834553" y="4530474"/>
              <a:ext cx="885190" cy="673735"/>
            </a:xfrm>
            <a:custGeom>
              <a:rect l="l" t="t" r="r" b="b"/>
              <a:pathLst>
                <a:path w="885190" h="673735">
                  <a:moveTo>
                    <a:pt x="148096" y="426016"/>
                  </a:moveTo>
                  <a:lnTo>
                    <a:pt x="752535" y="0"/>
                  </a:lnTo>
                  <a:lnTo>
                    <a:pt x="840129" y="13222"/>
                  </a:lnTo>
                  <a:lnTo>
                    <a:pt x="885111" y="75448"/>
                  </a:lnTo>
                  <a:lnTo>
                    <a:pt x="872264" y="138604"/>
                  </a:lnTo>
                  <a:lnTo>
                    <a:pt x="347940" y="530163"/>
                  </a:lnTo>
                  <a:lnTo>
                    <a:pt x="141897" y="629768"/>
                  </a:lnTo>
                  <a:lnTo>
                    <a:pt x="15559" y="672144"/>
                  </a:lnTo>
                  <a:lnTo>
                    <a:pt x="84093" y="562495"/>
                  </a:lnTo>
                  <a:lnTo>
                    <a:pt x="148096" y="426016"/>
                  </a:lnTo>
                  <a:close/>
                </a:path>
                <a:path w="885190" h="673735">
                  <a:moveTo>
                    <a:pt x="0" y="652307"/>
                  </a:moveTo>
                  <a:lnTo>
                    <a:pt x="84093" y="562495"/>
                  </a:lnTo>
                  <a:lnTo>
                    <a:pt x="15559" y="672144"/>
                  </a:lnTo>
                  <a:lnTo>
                    <a:pt x="12190" y="673274"/>
                  </a:lnTo>
                  <a:lnTo>
                    <a:pt x="0" y="652307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7813327" y="4504211"/>
              <a:ext cx="880744" cy="675005"/>
            </a:xfrm>
            <a:custGeom>
              <a:rect l="l" t="t" r="r" b="b"/>
              <a:pathLst>
                <a:path w="880744" h="675004">
                  <a:moveTo>
                    <a:pt x="144462" y="434537"/>
                  </a:moveTo>
                  <a:lnTo>
                    <a:pt x="755294" y="0"/>
                  </a:lnTo>
                  <a:lnTo>
                    <a:pt x="839640" y="21634"/>
                  </a:lnTo>
                  <a:lnTo>
                    <a:pt x="880449" y="81186"/>
                  </a:lnTo>
                  <a:lnTo>
                    <a:pt x="865395" y="139125"/>
                  </a:lnTo>
                  <a:lnTo>
                    <a:pt x="221440" y="620309"/>
                  </a:lnTo>
                  <a:lnTo>
                    <a:pt x="132588" y="636564"/>
                  </a:lnTo>
                  <a:lnTo>
                    <a:pt x="10888" y="673636"/>
                  </a:lnTo>
                  <a:lnTo>
                    <a:pt x="87684" y="550769"/>
                  </a:lnTo>
                  <a:lnTo>
                    <a:pt x="144462" y="434537"/>
                  </a:lnTo>
                  <a:close/>
                </a:path>
                <a:path w="880744" h="675004">
                  <a:moveTo>
                    <a:pt x="0" y="655085"/>
                  </a:moveTo>
                  <a:lnTo>
                    <a:pt x="87684" y="550769"/>
                  </a:lnTo>
                  <a:lnTo>
                    <a:pt x="10888" y="673636"/>
                  </a:lnTo>
                  <a:lnTo>
                    <a:pt x="6804" y="674880"/>
                  </a:lnTo>
                  <a:lnTo>
                    <a:pt x="0" y="655085"/>
                  </a:lnTo>
                  <a:close/>
                </a:path>
              </a:pathLst>
            </a:custGeom>
            <a:solidFill>
              <a:srgbClr val="703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956694" y="4567615"/>
              <a:ext cx="638810" cy="531495"/>
            </a:xfrm>
            <a:custGeom>
              <a:rect l="l" t="t" r="r" b="b"/>
              <a:pathLst>
                <a:path w="638809" h="531495">
                  <a:moveTo>
                    <a:pt x="0" y="366247"/>
                  </a:moveTo>
                  <a:lnTo>
                    <a:pt x="509178" y="0"/>
                  </a:lnTo>
                  <a:lnTo>
                    <a:pt x="603734" y="59101"/>
                  </a:lnTo>
                  <a:lnTo>
                    <a:pt x="638358" y="138649"/>
                  </a:lnTo>
                  <a:lnTo>
                    <a:pt x="112830" y="531056"/>
                  </a:lnTo>
                  <a:lnTo>
                    <a:pt x="96047" y="438901"/>
                  </a:lnTo>
                  <a:lnTo>
                    <a:pt x="0" y="366247"/>
                  </a:lnTo>
                  <a:close/>
                </a:path>
              </a:pathLst>
            </a:custGeom>
            <a:solidFill>
              <a:srgbClr val="FFB8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927151" y="5047167"/>
              <a:ext cx="66017" cy="122739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7820266" y="4509401"/>
              <a:ext cx="911860" cy="728980"/>
            </a:xfrm>
            <a:custGeom>
              <a:rect l="l" t="t" r="r" b="b"/>
              <a:pathLst>
                <a:path w="911859" h="728979">
                  <a:moveTo>
                    <a:pt x="911479" y="88849"/>
                  </a:moveTo>
                  <a:lnTo>
                    <a:pt x="858253" y="8877"/>
                  </a:lnTo>
                  <a:lnTo>
                    <a:pt x="764565" y="0"/>
                  </a:lnTo>
                  <a:lnTo>
                    <a:pt x="150812" y="443153"/>
                  </a:lnTo>
                  <a:lnTo>
                    <a:pt x="86055" y="580631"/>
                  </a:lnTo>
                  <a:lnTo>
                    <a:pt x="0" y="670687"/>
                  </a:lnTo>
                  <a:lnTo>
                    <a:pt x="7239" y="706729"/>
                  </a:lnTo>
                  <a:lnTo>
                    <a:pt x="10617" y="723557"/>
                  </a:lnTo>
                  <a:lnTo>
                    <a:pt x="11264" y="726757"/>
                  </a:lnTo>
                  <a:lnTo>
                    <a:pt x="11582" y="728357"/>
                  </a:lnTo>
                  <a:lnTo>
                    <a:pt x="140754" y="674141"/>
                  </a:lnTo>
                  <a:lnTo>
                    <a:pt x="237718" y="679881"/>
                  </a:lnTo>
                  <a:lnTo>
                    <a:pt x="250253" y="643953"/>
                  </a:lnTo>
                  <a:lnTo>
                    <a:pt x="161747" y="640549"/>
                  </a:lnTo>
                  <a:lnTo>
                    <a:pt x="45961" y="671245"/>
                  </a:lnTo>
                  <a:lnTo>
                    <a:pt x="111887" y="590105"/>
                  </a:lnTo>
                  <a:lnTo>
                    <a:pt x="163703" y="478637"/>
                  </a:lnTo>
                  <a:lnTo>
                    <a:pt x="172961" y="488162"/>
                  </a:lnTo>
                  <a:lnTo>
                    <a:pt x="229730" y="546595"/>
                  </a:lnTo>
                  <a:lnTo>
                    <a:pt x="255346" y="624154"/>
                  </a:lnTo>
                  <a:lnTo>
                    <a:pt x="281012" y="568274"/>
                  </a:lnTo>
                  <a:lnTo>
                    <a:pt x="255917" y="496227"/>
                  </a:lnTo>
                  <a:lnTo>
                    <a:pt x="201307" y="442823"/>
                  </a:lnTo>
                  <a:lnTo>
                    <a:pt x="774065" y="35598"/>
                  </a:lnTo>
                  <a:lnTo>
                    <a:pt x="828268" y="49441"/>
                  </a:lnTo>
                  <a:lnTo>
                    <a:pt x="877684" y="97396"/>
                  </a:lnTo>
                  <a:lnTo>
                    <a:pt x="881608" y="146011"/>
                  </a:lnTo>
                  <a:lnTo>
                    <a:pt x="311315" y="570826"/>
                  </a:lnTo>
                  <a:lnTo>
                    <a:pt x="278003" y="634657"/>
                  </a:lnTo>
                  <a:lnTo>
                    <a:pt x="873963" y="197777"/>
                  </a:lnTo>
                  <a:lnTo>
                    <a:pt x="883500" y="169316"/>
                  </a:lnTo>
                  <a:lnTo>
                    <a:pt x="884885" y="186423"/>
                  </a:lnTo>
                  <a:lnTo>
                    <a:pt x="905217" y="153898"/>
                  </a:lnTo>
                  <a:lnTo>
                    <a:pt x="911479" y="8884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479706" y="4587805"/>
              <a:ext cx="151560" cy="155341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8163035" y="4756282"/>
              <a:ext cx="295275" cy="196215"/>
            </a:xfrm>
            <a:custGeom>
              <a:rect l="l" t="t" r="r" b="b"/>
              <a:pathLst>
                <a:path w="295275" h="196214">
                  <a:moveTo>
                    <a:pt x="19445" y="187362"/>
                  </a:moveTo>
                  <a:lnTo>
                    <a:pt x="33702" y="164553"/>
                  </a:lnTo>
                  <a:lnTo>
                    <a:pt x="122360" y="134257"/>
                  </a:lnTo>
                  <a:lnTo>
                    <a:pt x="210404" y="68111"/>
                  </a:lnTo>
                  <a:lnTo>
                    <a:pt x="274025" y="0"/>
                  </a:lnTo>
                  <a:lnTo>
                    <a:pt x="294755" y="2613"/>
                  </a:lnTo>
                  <a:lnTo>
                    <a:pt x="230260" y="87910"/>
                  </a:lnTo>
                  <a:lnTo>
                    <a:pt x="107155" y="176474"/>
                  </a:lnTo>
                  <a:lnTo>
                    <a:pt x="26416" y="196204"/>
                  </a:lnTo>
                  <a:lnTo>
                    <a:pt x="19445" y="187362"/>
                  </a:lnTo>
                  <a:close/>
                </a:path>
                <a:path w="295275" h="196214">
                  <a:moveTo>
                    <a:pt x="0" y="162699"/>
                  </a:moveTo>
                  <a:lnTo>
                    <a:pt x="76723" y="67310"/>
                  </a:lnTo>
                  <a:lnTo>
                    <a:pt x="182126" y="11275"/>
                  </a:lnTo>
                  <a:lnTo>
                    <a:pt x="240312" y="5528"/>
                  </a:lnTo>
                  <a:lnTo>
                    <a:pt x="179540" y="33303"/>
                  </a:lnTo>
                  <a:lnTo>
                    <a:pt x="77709" y="107826"/>
                  </a:lnTo>
                  <a:lnTo>
                    <a:pt x="33702" y="164553"/>
                  </a:lnTo>
                  <a:lnTo>
                    <a:pt x="19445" y="187362"/>
                  </a:lnTo>
                  <a:lnTo>
                    <a:pt x="0" y="16269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901700" y="5054600"/>
              <a:ext cx="6807200" cy="723900"/>
            </a:xfrm>
            <a:custGeom>
              <a:rect l="l" t="t" r="r" b="b"/>
              <a:pathLst>
                <a:path w="6807200" h="723900">
                  <a:moveTo>
                    <a:pt x="0" y="0"/>
                  </a:moveTo>
                  <a:lnTo>
                    <a:pt x="55112" y="18784"/>
                  </a:lnTo>
                  <a:lnTo>
                    <a:pt x="123349" y="43994"/>
                  </a:lnTo>
                  <a:lnTo>
                    <a:pt x="161851" y="58633"/>
                  </a:lnTo>
                  <a:lnTo>
                    <a:pt x="202990" y="74427"/>
                  </a:lnTo>
                  <a:lnTo>
                    <a:pt x="246551" y="91226"/>
                  </a:lnTo>
                  <a:lnTo>
                    <a:pt x="292318" y="108878"/>
                  </a:lnTo>
                  <a:lnTo>
                    <a:pt x="340077" y="127235"/>
                  </a:lnTo>
                  <a:lnTo>
                    <a:pt x="389613" y="146144"/>
                  </a:lnTo>
                  <a:lnTo>
                    <a:pt x="440711" y="165456"/>
                  </a:lnTo>
                  <a:lnTo>
                    <a:pt x="493157" y="185021"/>
                  </a:lnTo>
                  <a:lnTo>
                    <a:pt x="546734" y="204687"/>
                  </a:lnTo>
                  <a:lnTo>
                    <a:pt x="601230" y="224304"/>
                  </a:lnTo>
                  <a:lnTo>
                    <a:pt x="656427" y="243721"/>
                  </a:lnTo>
                  <a:lnTo>
                    <a:pt x="712113" y="262789"/>
                  </a:lnTo>
                  <a:lnTo>
                    <a:pt x="768072" y="281356"/>
                  </a:lnTo>
                  <a:lnTo>
                    <a:pt x="824088" y="299273"/>
                  </a:lnTo>
                  <a:lnTo>
                    <a:pt x="879948" y="316388"/>
                  </a:lnTo>
                  <a:lnTo>
                    <a:pt x="935436" y="332551"/>
                  </a:lnTo>
                  <a:lnTo>
                    <a:pt x="990338" y="347612"/>
                  </a:lnTo>
                  <a:lnTo>
                    <a:pt x="1044439" y="361420"/>
                  </a:lnTo>
                  <a:lnTo>
                    <a:pt x="1097523" y="373825"/>
                  </a:lnTo>
                  <a:lnTo>
                    <a:pt x="1149376" y="384676"/>
                  </a:lnTo>
                  <a:lnTo>
                    <a:pt x="1199783" y="393822"/>
                  </a:lnTo>
                  <a:lnTo>
                    <a:pt x="1248529" y="401114"/>
                  </a:lnTo>
                  <a:lnTo>
                    <a:pt x="1295400" y="406400"/>
                  </a:lnTo>
                  <a:lnTo>
                    <a:pt x="1347393" y="409715"/>
                  </a:lnTo>
                  <a:lnTo>
                    <a:pt x="1400100" y="410299"/>
                  </a:lnTo>
                  <a:lnTo>
                    <a:pt x="1453390" y="408397"/>
                  </a:lnTo>
                  <a:lnTo>
                    <a:pt x="1507132" y="404254"/>
                  </a:lnTo>
                  <a:lnTo>
                    <a:pt x="1561197" y="398116"/>
                  </a:lnTo>
                  <a:lnTo>
                    <a:pt x="1615454" y="390227"/>
                  </a:lnTo>
                  <a:lnTo>
                    <a:pt x="1669774" y="380834"/>
                  </a:lnTo>
                  <a:lnTo>
                    <a:pt x="1724025" y="370181"/>
                  </a:lnTo>
                  <a:lnTo>
                    <a:pt x="1778077" y="358514"/>
                  </a:lnTo>
                  <a:lnTo>
                    <a:pt x="1831801" y="346078"/>
                  </a:lnTo>
                  <a:lnTo>
                    <a:pt x="1885066" y="333119"/>
                  </a:lnTo>
                  <a:lnTo>
                    <a:pt x="1937742" y="319881"/>
                  </a:lnTo>
                  <a:lnTo>
                    <a:pt x="1989698" y="306610"/>
                  </a:lnTo>
                  <a:lnTo>
                    <a:pt x="2040805" y="293551"/>
                  </a:lnTo>
                  <a:lnTo>
                    <a:pt x="2090932" y="280950"/>
                  </a:lnTo>
                  <a:lnTo>
                    <a:pt x="2139950" y="269051"/>
                  </a:lnTo>
                  <a:lnTo>
                    <a:pt x="2187726" y="258101"/>
                  </a:lnTo>
                  <a:lnTo>
                    <a:pt x="2234133" y="248344"/>
                  </a:lnTo>
                  <a:lnTo>
                    <a:pt x="2279039" y="240026"/>
                  </a:lnTo>
                  <a:lnTo>
                    <a:pt x="2322314" y="233391"/>
                  </a:lnTo>
                  <a:lnTo>
                    <a:pt x="2363827" y="228686"/>
                  </a:lnTo>
                  <a:lnTo>
                    <a:pt x="2403450" y="226156"/>
                  </a:lnTo>
                  <a:lnTo>
                    <a:pt x="2441051" y="226045"/>
                  </a:lnTo>
                  <a:lnTo>
                    <a:pt x="2476500" y="228600"/>
                  </a:lnTo>
                  <a:lnTo>
                    <a:pt x="2524751" y="237950"/>
                  </a:lnTo>
                  <a:lnTo>
                    <a:pt x="2567012" y="253476"/>
                  </a:lnTo>
                  <a:lnTo>
                    <a:pt x="2604027" y="274242"/>
                  </a:lnTo>
                  <a:lnTo>
                    <a:pt x="2636539" y="299318"/>
                  </a:lnTo>
                  <a:lnTo>
                    <a:pt x="2665294" y="327770"/>
                  </a:lnTo>
                  <a:lnTo>
                    <a:pt x="2691035" y="358666"/>
                  </a:lnTo>
                  <a:lnTo>
                    <a:pt x="2714507" y="391074"/>
                  </a:lnTo>
                  <a:lnTo>
                    <a:pt x="2736453" y="424061"/>
                  </a:lnTo>
                  <a:lnTo>
                    <a:pt x="2757617" y="456694"/>
                  </a:lnTo>
                  <a:lnTo>
                    <a:pt x="2778745" y="488041"/>
                  </a:lnTo>
                  <a:lnTo>
                    <a:pt x="2823864" y="543148"/>
                  </a:lnTo>
                  <a:lnTo>
                    <a:pt x="2877765" y="581921"/>
                  </a:lnTo>
                  <a:lnTo>
                    <a:pt x="2946400" y="596900"/>
                  </a:lnTo>
                  <a:lnTo>
                    <a:pt x="3003837" y="587701"/>
                  </a:lnTo>
                  <a:lnTo>
                    <a:pt x="3058724" y="561886"/>
                  </a:lnTo>
                  <a:lnTo>
                    <a:pt x="3113175" y="523486"/>
                  </a:lnTo>
                  <a:lnTo>
                    <a:pt x="3169304" y="476533"/>
                  </a:lnTo>
                  <a:lnTo>
                    <a:pt x="3198659" y="451109"/>
                  </a:lnTo>
                  <a:lnTo>
                    <a:pt x="3229227" y="425059"/>
                  </a:lnTo>
                  <a:lnTo>
                    <a:pt x="3261271" y="398886"/>
                  </a:lnTo>
                  <a:lnTo>
                    <a:pt x="3295057" y="373095"/>
                  </a:lnTo>
                  <a:lnTo>
                    <a:pt x="3330848" y="348189"/>
                  </a:lnTo>
                  <a:lnTo>
                    <a:pt x="3368910" y="324673"/>
                  </a:lnTo>
                  <a:lnTo>
                    <a:pt x="3409505" y="303050"/>
                  </a:lnTo>
                  <a:lnTo>
                    <a:pt x="3452899" y="283825"/>
                  </a:lnTo>
                  <a:lnTo>
                    <a:pt x="3499356" y="267501"/>
                  </a:lnTo>
                  <a:lnTo>
                    <a:pt x="3549140" y="254583"/>
                  </a:lnTo>
                  <a:lnTo>
                    <a:pt x="3602516" y="245574"/>
                  </a:lnTo>
                  <a:lnTo>
                    <a:pt x="3659748" y="240978"/>
                  </a:lnTo>
                  <a:lnTo>
                    <a:pt x="3721100" y="241300"/>
                  </a:lnTo>
                  <a:lnTo>
                    <a:pt x="3793219" y="247870"/>
                  </a:lnTo>
                  <a:lnTo>
                    <a:pt x="3831943" y="253563"/>
                  </a:lnTo>
                  <a:lnTo>
                    <a:pt x="3872319" y="260737"/>
                  </a:lnTo>
                  <a:lnTo>
                    <a:pt x="3914258" y="269300"/>
                  </a:lnTo>
                  <a:lnTo>
                    <a:pt x="3957665" y="279158"/>
                  </a:lnTo>
                  <a:lnTo>
                    <a:pt x="4002451" y="290219"/>
                  </a:lnTo>
                  <a:lnTo>
                    <a:pt x="4048522" y="302391"/>
                  </a:lnTo>
                  <a:lnTo>
                    <a:pt x="4095787" y="315579"/>
                  </a:lnTo>
                  <a:lnTo>
                    <a:pt x="4144155" y="329692"/>
                  </a:lnTo>
                  <a:lnTo>
                    <a:pt x="4193532" y="344636"/>
                  </a:lnTo>
                  <a:lnTo>
                    <a:pt x="4243828" y="360319"/>
                  </a:lnTo>
                  <a:lnTo>
                    <a:pt x="4294951" y="376649"/>
                  </a:lnTo>
                  <a:lnTo>
                    <a:pt x="4346809" y="393531"/>
                  </a:lnTo>
                  <a:lnTo>
                    <a:pt x="4399310" y="410874"/>
                  </a:lnTo>
                  <a:lnTo>
                    <a:pt x="4452361" y="428584"/>
                  </a:lnTo>
                  <a:lnTo>
                    <a:pt x="4505872" y="446569"/>
                  </a:lnTo>
                  <a:lnTo>
                    <a:pt x="4559750" y="464736"/>
                  </a:lnTo>
                  <a:lnTo>
                    <a:pt x="4613904" y="482992"/>
                  </a:lnTo>
                  <a:lnTo>
                    <a:pt x="4668242" y="501245"/>
                  </a:lnTo>
                  <a:lnTo>
                    <a:pt x="4722671" y="519401"/>
                  </a:lnTo>
                  <a:lnTo>
                    <a:pt x="4777100" y="537367"/>
                  </a:lnTo>
                  <a:lnTo>
                    <a:pt x="4831438" y="555052"/>
                  </a:lnTo>
                  <a:lnTo>
                    <a:pt x="4885592" y="572361"/>
                  </a:lnTo>
                  <a:lnTo>
                    <a:pt x="4939470" y="589203"/>
                  </a:lnTo>
                  <a:lnTo>
                    <a:pt x="4992981" y="605484"/>
                  </a:lnTo>
                  <a:lnTo>
                    <a:pt x="5046033" y="621112"/>
                  </a:lnTo>
                  <a:lnTo>
                    <a:pt x="5098533" y="635994"/>
                  </a:lnTo>
                  <a:lnTo>
                    <a:pt x="5150391" y="650036"/>
                  </a:lnTo>
                  <a:lnTo>
                    <a:pt x="5201514" y="663147"/>
                  </a:lnTo>
                  <a:lnTo>
                    <a:pt x="5251810" y="675233"/>
                  </a:lnTo>
                  <a:lnTo>
                    <a:pt x="5301188" y="686202"/>
                  </a:lnTo>
                  <a:lnTo>
                    <a:pt x="5349555" y="695961"/>
                  </a:lnTo>
                  <a:lnTo>
                    <a:pt x="5396820" y="704416"/>
                  </a:lnTo>
                  <a:lnTo>
                    <a:pt x="5442892" y="711476"/>
                  </a:lnTo>
                  <a:lnTo>
                    <a:pt x="5487677" y="717047"/>
                  </a:lnTo>
                  <a:lnTo>
                    <a:pt x="5531085" y="721037"/>
                  </a:lnTo>
                  <a:lnTo>
                    <a:pt x="5573023" y="723352"/>
                  </a:lnTo>
                  <a:lnTo>
                    <a:pt x="5613400" y="723900"/>
                  </a:lnTo>
                  <a:lnTo>
                    <a:pt x="5670412" y="721697"/>
                  </a:lnTo>
                  <a:lnTo>
                    <a:pt x="5727098" y="716302"/>
                  </a:lnTo>
                  <a:lnTo>
                    <a:pt x="5783377" y="707942"/>
                  </a:lnTo>
                  <a:lnTo>
                    <a:pt x="5839172" y="696849"/>
                  </a:lnTo>
                  <a:lnTo>
                    <a:pt x="5894403" y="683252"/>
                  </a:lnTo>
                  <a:lnTo>
                    <a:pt x="5948991" y="667381"/>
                  </a:lnTo>
                  <a:lnTo>
                    <a:pt x="6002858" y="649467"/>
                  </a:lnTo>
                  <a:lnTo>
                    <a:pt x="6055924" y="629737"/>
                  </a:lnTo>
                  <a:lnTo>
                    <a:pt x="6108112" y="608424"/>
                  </a:lnTo>
                  <a:lnTo>
                    <a:pt x="6159340" y="585756"/>
                  </a:lnTo>
                  <a:lnTo>
                    <a:pt x="6209532" y="561963"/>
                  </a:lnTo>
                  <a:lnTo>
                    <a:pt x="6258608" y="537276"/>
                  </a:lnTo>
                  <a:lnTo>
                    <a:pt x="6306489" y="511924"/>
                  </a:lnTo>
                  <a:lnTo>
                    <a:pt x="6353097" y="486136"/>
                  </a:lnTo>
                  <a:lnTo>
                    <a:pt x="6398352" y="460144"/>
                  </a:lnTo>
                  <a:lnTo>
                    <a:pt x="6442175" y="434176"/>
                  </a:lnTo>
                  <a:lnTo>
                    <a:pt x="6484488" y="408463"/>
                  </a:lnTo>
                  <a:lnTo>
                    <a:pt x="6525212" y="383234"/>
                  </a:lnTo>
                  <a:lnTo>
                    <a:pt x="6564268" y="358719"/>
                  </a:lnTo>
                  <a:lnTo>
                    <a:pt x="6601577" y="335149"/>
                  </a:lnTo>
                  <a:lnTo>
                    <a:pt x="6637060" y="312752"/>
                  </a:lnTo>
                  <a:lnTo>
                    <a:pt x="6670639" y="291760"/>
                  </a:lnTo>
                  <a:lnTo>
                    <a:pt x="6731766" y="254906"/>
                  </a:lnTo>
                  <a:lnTo>
                    <a:pt x="6784328" y="226425"/>
                  </a:lnTo>
                  <a:lnTo>
                    <a:pt x="6807200" y="215900"/>
                  </a:lnTo>
                </a:path>
              </a:pathLst>
            </a:custGeom>
            <a:ln w="76200">
              <a:solidFill>
                <a:srgbClr val="703D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076700" y="1955800"/>
              <a:ext cx="889000" cy="355600"/>
            </a:xfrm>
            <a:custGeom>
              <a:rect l="l" t="t" r="r" b="b"/>
              <a:pathLst>
                <a:path w="889000" h="355600">
                  <a:moveTo>
                    <a:pt x="0" y="25400"/>
                  </a:moveTo>
                  <a:lnTo>
                    <a:pt x="48579" y="52495"/>
                  </a:lnTo>
                  <a:lnTo>
                    <a:pt x="96977" y="79095"/>
                  </a:lnTo>
                  <a:lnTo>
                    <a:pt x="144918" y="104609"/>
                  </a:lnTo>
                  <a:lnTo>
                    <a:pt x="192125" y="128447"/>
                  </a:lnTo>
                  <a:lnTo>
                    <a:pt x="238323" y="150018"/>
                  </a:lnTo>
                  <a:lnTo>
                    <a:pt x="283235" y="168732"/>
                  </a:lnTo>
                  <a:lnTo>
                    <a:pt x="326585" y="183997"/>
                  </a:lnTo>
                  <a:lnTo>
                    <a:pt x="368096" y="195224"/>
                  </a:lnTo>
                  <a:lnTo>
                    <a:pt x="407493" y="201822"/>
                  </a:lnTo>
                  <a:lnTo>
                    <a:pt x="444500" y="203200"/>
                  </a:lnTo>
                  <a:lnTo>
                    <a:pt x="482547" y="194141"/>
                  </a:lnTo>
                  <a:lnTo>
                    <a:pt x="517577" y="172708"/>
                  </a:lnTo>
                  <a:lnTo>
                    <a:pt x="549980" y="142757"/>
                  </a:lnTo>
                  <a:lnTo>
                    <a:pt x="580149" y="108141"/>
                  </a:lnTo>
                  <a:lnTo>
                    <a:pt x="608476" y="72715"/>
                  </a:lnTo>
                  <a:lnTo>
                    <a:pt x="635352" y="40334"/>
                  </a:lnTo>
                  <a:lnTo>
                    <a:pt x="661170" y="14851"/>
                  </a:lnTo>
                  <a:lnTo>
                    <a:pt x="686322" y="121"/>
                  </a:lnTo>
                  <a:lnTo>
                    <a:pt x="711200" y="0"/>
                  </a:lnTo>
                  <a:lnTo>
                    <a:pt x="766216" y="57571"/>
                  </a:lnTo>
                  <a:lnTo>
                    <a:pt x="792292" y="107351"/>
                  </a:lnTo>
                  <a:lnTo>
                    <a:pt x="816768" y="164107"/>
                  </a:lnTo>
                  <a:lnTo>
                    <a:pt x="839161" y="222575"/>
                  </a:lnTo>
                  <a:lnTo>
                    <a:pt x="858986" y="277490"/>
                  </a:lnTo>
                  <a:lnTo>
                    <a:pt x="875760" y="323586"/>
                  </a:lnTo>
                  <a:lnTo>
                    <a:pt x="889000" y="355600"/>
                  </a:lnTo>
                </a:path>
              </a:pathLst>
            </a:custGeom>
            <a:ln w="1143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</p:grp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>
                <a:solidFill>
                  <a:srgbClr val="000000"/>
                </a:solidFill>
                <a:latin typeface="Comic Sans MS"/>
                <a:cs typeface="Comic Sans MS"/>
              </a:rPr>
              <a:t>8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0637" y="0"/>
            <a:ext cx="8896350" cy="6858000"/>
            <a:chOff x="20637" y="0"/>
            <a:chExt cx="8896350" cy="6858000"/>
          </a:xfrm>
        </p:grpSpPr>
        <p:sp>
          <p:nvSpPr>
            <p:cNvPr id="3" name="object 3"/>
            <p:cNvSpPr/>
            <p:nvPr/>
          </p:nvSpPr>
          <p:spPr>
            <a:xfrm>
              <a:off x="20637" y="12700"/>
              <a:ext cx="8896350" cy="6780530"/>
            </a:xfrm>
            <a:custGeom>
              <a:rect l="l" t="t" r="r" b="b"/>
              <a:pathLst>
                <a:path w="8896350" h="6780530">
                  <a:moveTo>
                    <a:pt x="4842204" y="6780210"/>
                  </a:moveTo>
                  <a:lnTo>
                    <a:pt x="0" y="1826666"/>
                  </a:lnTo>
                  <a:lnTo>
                    <a:pt x="6299999" y="0"/>
                  </a:lnTo>
                  <a:lnTo>
                    <a:pt x="8896349" y="2107692"/>
                  </a:lnTo>
                  <a:lnTo>
                    <a:pt x="4842204" y="6780210"/>
                  </a:lnTo>
                  <a:close/>
                </a:path>
              </a:pathLst>
            </a:custGeom>
            <a:solidFill>
              <a:srgbClr val="FFE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80987" y="280987"/>
              <a:ext cx="3571875" cy="1622425"/>
            </a:xfrm>
            <a:custGeom>
              <a:rect l="l" t="t" r="r" b="b"/>
              <a:pathLst>
                <a:path w="3571875" h="1622425">
                  <a:moveTo>
                    <a:pt x="2564192" y="1602731"/>
                  </a:moveTo>
                  <a:lnTo>
                    <a:pt x="125960" y="607392"/>
                  </a:lnTo>
                  <a:lnTo>
                    <a:pt x="0" y="325248"/>
                  </a:lnTo>
                  <a:lnTo>
                    <a:pt x="103467" y="78373"/>
                  </a:lnTo>
                  <a:lnTo>
                    <a:pt x="319399" y="0"/>
                  </a:lnTo>
                  <a:lnTo>
                    <a:pt x="2501212" y="822918"/>
                  </a:lnTo>
                  <a:lnTo>
                    <a:pt x="3193993" y="1246133"/>
                  </a:lnTo>
                  <a:lnTo>
                    <a:pt x="3562059" y="1540032"/>
                  </a:lnTo>
                  <a:lnTo>
                    <a:pt x="3099523" y="1540032"/>
                  </a:lnTo>
                  <a:lnTo>
                    <a:pt x="2564192" y="1602731"/>
                  </a:lnTo>
                  <a:close/>
                </a:path>
                <a:path w="3571875" h="1622425">
                  <a:moveTo>
                    <a:pt x="3531387" y="1622324"/>
                  </a:moveTo>
                  <a:lnTo>
                    <a:pt x="3099523" y="1540032"/>
                  </a:lnTo>
                  <a:lnTo>
                    <a:pt x="3562059" y="1540032"/>
                  </a:lnTo>
                  <a:lnTo>
                    <a:pt x="3571875" y="1547870"/>
                  </a:lnTo>
                  <a:lnTo>
                    <a:pt x="3531387" y="1622324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3524" y="414337"/>
              <a:ext cx="3562350" cy="1598930"/>
            </a:xfrm>
            <a:custGeom>
              <a:rect l="l" t="t" r="r" b="b"/>
              <a:pathLst>
                <a:path w="3562350" h="1598930">
                  <a:moveTo>
                    <a:pt x="2571809" y="1579140"/>
                  </a:moveTo>
                  <a:lnTo>
                    <a:pt x="94337" y="580251"/>
                  </a:lnTo>
                  <a:lnTo>
                    <a:pt x="0" y="292072"/>
                  </a:lnTo>
                  <a:lnTo>
                    <a:pt x="103321" y="62308"/>
                  </a:lnTo>
                  <a:lnTo>
                    <a:pt x="307718" y="0"/>
                  </a:lnTo>
                  <a:lnTo>
                    <a:pt x="2989588" y="1010572"/>
                  </a:lnTo>
                  <a:lnTo>
                    <a:pt x="3207462" y="1242283"/>
                  </a:lnTo>
                  <a:lnTo>
                    <a:pt x="3550827" y="1532409"/>
                  </a:lnTo>
                  <a:lnTo>
                    <a:pt x="3032264" y="1532409"/>
                  </a:lnTo>
                  <a:lnTo>
                    <a:pt x="2571809" y="1579140"/>
                  </a:lnTo>
                  <a:close/>
                </a:path>
                <a:path w="3562350" h="1598930">
                  <a:moveTo>
                    <a:pt x="3515181" y="1598612"/>
                  </a:moveTo>
                  <a:lnTo>
                    <a:pt x="3032264" y="1532409"/>
                  </a:lnTo>
                  <a:lnTo>
                    <a:pt x="3550827" y="1532409"/>
                  </a:lnTo>
                  <a:lnTo>
                    <a:pt x="3562350" y="1542145"/>
                  </a:lnTo>
                  <a:lnTo>
                    <a:pt x="3515181" y="159861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52474" y="546099"/>
              <a:ext cx="2362200" cy="1459230"/>
            </a:xfrm>
            <a:custGeom>
              <a:rect l="l" t="t" r="r" b="b"/>
              <a:pathLst>
                <a:path w="2362200" h="1459230">
                  <a:moveTo>
                    <a:pt x="2076213" y="1458912"/>
                  </a:moveTo>
                  <a:lnTo>
                    <a:pt x="0" y="634734"/>
                  </a:lnTo>
                  <a:lnTo>
                    <a:pt x="0" y="248034"/>
                  </a:lnTo>
                  <a:lnTo>
                    <a:pt x="175644" y="0"/>
                  </a:lnTo>
                  <a:lnTo>
                    <a:pt x="2362200" y="824178"/>
                  </a:lnTo>
                  <a:lnTo>
                    <a:pt x="2114495" y="1042917"/>
                  </a:lnTo>
                  <a:lnTo>
                    <a:pt x="2076213" y="1458912"/>
                  </a:lnTo>
                  <a:close/>
                </a:path>
              </a:pathLst>
            </a:custGeom>
            <a:solidFill>
              <a:srgbClr val="FFB8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249" y="234962"/>
              <a:ext cx="3787775" cy="1716405"/>
            </a:xfrm>
            <a:custGeom>
              <a:rect l="l" t="t" r="r" b="b"/>
              <a:pathLst>
                <a:path w="3787775" h="1716405">
                  <a:moveTo>
                    <a:pt x="2244725" y="1053236"/>
                  </a:moveTo>
                  <a:lnTo>
                    <a:pt x="2031619" y="850201"/>
                  </a:lnTo>
                  <a:lnTo>
                    <a:pt x="1529130" y="649135"/>
                  </a:lnTo>
                  <a:lnTo>
                    <a:pt x="1147762" y="615937"/>
                  </a:lnTo>
                  <a:lnTo>
                    <a:pt x="1179169" y="682320"/>
                  </a:lnTo>
                  <a:lnTo>
                    <a:pt x="1506689" y="744791"/>
                  </a:lnTo>
                  <a:lnTo>
                    <a:pt x="1874596" y="883399"/>
                  </a:lnTo>
                  <a:lnTo>
                    <a:pt x="2134806" y="1090333"/>
                  </a:lnTo>
                  <a:lnTo>
                    <a:pt x="1879079" y="1064945"/>
                  </a:lnTo>
                  <a:lnTo>
                    <a:pt x="1459585" y="900963"/>
                  </a:lnTo>
                  <a:lnTo>
                    <a:pt x="1259928" y="772121"/>
                  </a:lnTo>
                  <a:lnTo>
                    <a:pt x="1387805" y="934148"/>
                  </a:lnTo>
                  <a:lnTo>
                    <a:pt x="1757934" y="1143038"/>
                  </a:lnTo>
                  <a:lnTo>
                    <a:pt x="2193137" y="1193787"/>
                  </a:lnTo>
                  <a:lnTo>
                    <a:pt x="2231110" y="1090333"/>
                  </a:lnTo>
                  <a:lnTo>
                    <a:pt x="2244725" y="1053236"/>
                  </a:lnTo>
                  <a:close/>
                </a:path>
                <a:path w="3787775" h="1716405">
                  <a:moveTo>
                    <a:pt x="3787775" y="1575676"/>
                  </a:moveTo>
                  <a:lnTo>
                    <a:pt x="3549358" y="1412125"/>
                  </a:lnTo>
                  <a:lnTo>
                    <a:pt x="3549358" y="1579575"/>
                  </a:lnTo>
                  <a:lnTo>
                    <a:pt x="3178225" y="1534718"/>
                  </a:lnTo>
                  <a:lnTo>
                    <a:pt x="3176524" y="1534934"/>
                  </a:lnTo>
                  <a:lnTo>
                    <a:pt x="3218777" y="1412722"/>
                  </a:lnTo>
                  <a:lnTo>
                    <a:pt x="3286810" y="1340497"/>
                  </a:lnTo>
                  <a:lnTo>
                    <a:pt x="3549358" y="1579575"/>
                  </a:lnTo>
                  <a:lnTo>
                    <a:pt x="3549358" y="1412125"/>
                  </a:lnTo>
                  <a:lnTo>
                    <a:pt x="3378416" y="1294853"/>
                  </a:lnTo>
                  <a:lnTo>
                    <a:pt x="3211969" y="998448"/>
                  </a:lnTo>
                  <a:lnTo>
                    <a:pt x="3079254" y="1027696"/>
                  </a:lnTo>
                  <a:lnTo>
                    <a:pt x="3217303" y="1261948"/>
                  </a:lnTo>
                  <a:lnTo>
                    <a:pt x="3077426" y="1377378"/>
                  </a:lnTo>
                  <a:lnTo>
                    <a:pt x="3001086" y="1556105"/>
                  </a:lnTo>
                  <a:lnTo>
                    <a:pt x="2741866" y="1587373"/>
                  </a:lnTo>
                  <a:lnTo>
                    <a:pt x="2753220" y="1542516"/>
                  </a:lnTo>
                  <a:lnTo>
                    <a:pt x="2822841" y="1267561"/>
                  </a:lnTo>
                  <a:lnTo>
                    <a:pt x="3009531" y="1049147"/>
                  </a:lnTo>
                  <a:lnTo>
                    <a:pt x="2791358" y="1076452"/>
                  </a:lnTo>
                  <a:lnTo>
                    <a:pt x="2620403" y="1283157"/>
                  </a:lnTo>
                  <a:lnTo>
                    <a:pt x="2561933" y="1542516"/>
                  </a:lnTo>
                  <a:lnTo>
                    <a:pt x="661136" y="774433"/>
                  </a:lnTo>
                  <a:lnTo>
                    <a:pt x="625208" y="462711"/>
                  </a:lnTo>
                  <a:lnTo>
                    <a:pt x="780440" y="244297"/>
                  </a:lnTo>
                  <a:lnTo>
                    <a:pt x="2739212" y="990587"/>
                  </a:lnTo>
                  <a:lnTo>
                    <a:pt x="2995612" y="971092"/>
                  </a:lnTo>
                  <a:lnTo>
                    <a:pt x="673011" y="66141"/>
                  </a:lnTo>
                  <a:lnTo>
                    <a:pt x="673011" y="203365"/>
                  </a:lnTo>
                  <a:lnTo>
                    <a:pt x="496824" y="369455"/>
                  </a:lnTo>
                  <a:lnTo>
                    <a:pt x="454025" y="610374"/>
                  </a:lnTo>
                  <a:lnTo>
                    <a:pt x="498868" y="708863"/>
                  </a:lnTo>
                  <a:lnTo>
                    <a:pt x="240677" y="604520"/>
                  </a:lnTo>
                  <a:lnTo>
                    <a:pt x="179946" y="419265"/>
                  </a:lnTo>
                  <a:lnTo>
                    <a:pt x="231686" y="185254"/>
                  </a:lnTo>
                  <a:lnTo>
                    <a:pt x="367652" y="87020"/>
                  </a:lnTo>
                  <a:lnTo>
                    <a:pt x="673011" y="203365"/>
                  </a:lnTo>
                  <a:lnTo>
                    <a:pt x="673011" y="66141"/>
                  </a:lnTo>
                  <a:lnTo>
                    <a:pt x="544017" y="15875"/>
                  </a:lnTo>
                  <a:lnTo>
                    <a:pt x="428815" y="42837"/>
                  </a:lnTo>
                  <a:lnTo>
                    <a:pt x="488099" y="0"/>
                  </a:lnTo>
                  <a:lnTo>
                    <a:pt x="350888" y="0"/>
                  </a:lnTo>
                  <a:lnTo>
                    <a:pt x="141706" y="101396"/>
                  </a:lnTo>
                  <a:lnTo>
                    <a:pt x="0" y="405612"/>
                  </a:lnTo>
                  <a:lnTo>
                    <a:pt x="150710" y="698131"/>
                  </a:lnTo>
                  <a:lnTo>
                    <a:pt x="2658643" y="1690725"/>
                  </a:lnTo>
                  <a:lnTo>
                    <a:pt x="3198469" y="1628330"/>
                  </a:lnTo>
                  <a:lnTo>
                    <a:pt x="3634829" y="1716087"/>
                  </a:lnTo>
                  <a:lnTo>
                    <a:pt x="3730421" y="1628330"/>
                  </a:lnTo>
                  <a:lnTo>
                    <a:pt x="3775037" y="1587373"/>
                  </a:lnTo>
                  <a:lnTo>
                    <a:pt x="3783533" y="1579575"/>
                  </a:lnTo>
                  <a:lnTo>
                    <a:pt x="3787775" y="157567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834553" y="4530474"/>
              <a:ext cx="885190" cy="673735"/>
            </a:xfrm>
            <a:custGeom>
              <a:rect l="l" t="t" r="r" b="b"/>
              <a:pathLst>
                <a:path w="885190" h="673735">
                  <a:moveTo>
                    <a:pt x="148096" y="426016"/>
                  </a:moveTo>
                  <a:lnTo>
                    <a:pt x="752535" y="0"/>
                  </a:lnTo>
                  <a:lnTo>
                    <a:pt x="840129" y="13222"/>
                  </a:lnTo>
                  <a:lnTo>
                    <a:pt x="885111" y="75448"/>
                  </a:lnTo>
                  <a:lnTo>
                    <a:pt x="872264" y="138604"/>
                  </a:lnTo>
                  <a:lnTo>
                    <a:pt x="347940" y="530163"/>
                  </a:lnTo>
                  <a:lnTo>
                    <a:pt x="141897" y="629768"/>
                  </a:lnTo>
                  <a:lnTo>
                    <a:pt x="15559" y="672144"/>
                  </a:lnTo>
                  <a:lnTo>
                    <a:pt x="84093" y="562495"/>
                  </a:lnTo>
                  <a:lnTo>
                    <a:pt x="148096" y="426016"/>
                  </a:lnTo>
                  <a:close/>
                </a:path>
                <a:path w="885190" h="673735">
                  <a:moveTo>
                    <a:pt x="0" y="652307"/>
                  </a:moveTo>
                  <a:lnTo>
                    <a:pt x="84093" y="562495"/>
                  </a:lnTo>
                  <a:lnTo>
                    <a:pt x="15559" y="672144"/>
                  </a:lnTo>
                  <a:lnTo>
                    <a:pt x="12190" y="673274"/>
                  </a:lnTo>
                  <a:lnTo>
                    <a:pt x="0" y="652307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7813327" y="4504211"/>
              <a:ext cx="880744" cy="675005"/>
            </a:xfrm>
            <a:custGeom>
              <a:rect l="l" t="t" r="r" b="b"/>
              <a:pathLst>
                <a:path w="880744" h="675004">
                  <a:moveTo>
                    <a:pt x="144462" y="434537"/>
                  </a:moveTo>
                  <a:lnTo>
                    <a:pt x="755294" y="0"/>
                  </a:lnTo>
                  <a:lnTo>
                    <a:pt x="839640" y="21634"/>
                  </a:lnTo>
                  <a:lnTo>
                    <a:pt x="880449" y="81186"/>
                  </a:lnTo>
                  <a:lnTo>
                    <a:pt x="865395" y="139125"/>
                  </a:lnTo>
                  <a:lnTo>
                    <a:pt x="221440" y="620309"/>
                  </a:lnTo>
                  <a:lnTo>
                    <a:pt x="132588" y="636564"/>
                  </a:lnTo>
                  <a:lnTo>
                    <a:pt x="10888" y="673636"/>
                  </a:lnTo>
                  <a:lnTo>
                    <a:pt x="87684" y="550769"/>
                  </a:lnTo>
                  <a:lnTo>
                    <a:pt x="144462" y="434537"/>
                  </a:lnTo>
                  <a:close/>
                </a:path>
                <a:path w="880744" h="675004">
                  <a:moveTo>
                    <a:pt x="0" y="655085"/>
                  </a:moveTo>
                  <a:lnTo>
                    <a:pt x="87684" y="550769"/>
                  </a:lnTo>
                  <a:lnTo>
                    <a:pt x="10888" y="673636"/>
                  </a:lnTo>
                  <a:lnTo>
                    <a:pt x="6804" y="674880"/>
                  </a:lnTo>
                  <a:lnTo>
                    <a:pt x="0" y="655085"/>
                  </a:lnTo>
                  <a:close/>
                </a:path>
              </a:pathLst>
            </a:custGeom>
            <a:solidFill>
              <a:srgbClr val="703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956695" y="4567615"/>
              <a:ext cx="638810" cy="531495"/>
            </a:xfrm>
            <a:custGeom>
              <a:rect l="l" t="t" r="r" b="b"/>
              <a:pathLst>
                <a:path w="638809" h="531495">
                  <a:moveTo>
                    <a:pt x="0" y="366247"/>
                  </a:moveTo>
                  <a:lnTo>
                    <a:pt x="509178" y="0"/>
                  </a:lnTo>
                  <a:lnTo>
                    <a:pt x="603734" y="59101"/>
                  </a:lnTo>
                  <a:lnTo>
                    <a:pt x="638358" y="138649"/>
                  </a:lnTo>
                  <a:lnTo>
                    <a:pt x="112830" y="531056"/>
                  </a:lnTo>
                  <a:lnTo>
                    <a:pt x="96047" y="438901"/>
                  </a:lnTo>
                  <a:lnTo>
                    <a:pt x="0" y="366247"/>
                  </a:lnTo>
                  <a:close/>
                </a:path>
              </a:pathLst>
            </a:custGeom>
            <a:solidFill>
              <a:srgbClr val="FFB8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927151" y="5047167"/>
              <a:ext cx="66017" cy="122739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7820266" y="4509401"/>
              <a:ext cx="911860" cy="728980"/>
            </a:xfrm>
            <a:custGeom>
              <a:rect l="l" t="t" r="r" b="b"/>
              <a:pathLst>
                <a:path w="911859" h="728979">
                  <a:moveTo>
                    <a:pt x="911479" y="88849"/>
                  </a:moveTo>
                  <a:lnTo>
                    <a:pt x="858253" y="8877"/>
                  </a:lnTo>
                  <a:lnTo>
                    <a:pt x="764565" y="0"/>
                  </a:lnTo>
                  <a:lnTo>
                    <a:pt x="150812" y="443153"/>
                  </a:lnTo>
                  <a:lnTo>
                    <a:pt x="86055" y="580631"/>
                  </a:lnTo>
                  <a:lnTo>
                    <a:pt x="0" y="670687"/>
                  </a:lnTo>
                  <a:lnTo>
                    <a:pt x="7239" y="706729"/>
                  </a:lnTo>
                  <a:lnTo>
                    <a:pt x="10617" y="723557"/>
                  </a:lnTo>
                  <a:lnTo>
                    <a:pt x="11264" y="726757"/>
                  </a:lnTo>
                  <a:lnTo>
                    <a:pt x="11582" y="728357"/>
                  </a:lnTo>
                  <a:lnTo>
                    <a:pt x="140754" y="674141"/>
                  </a:lnTo>
                  <a:lnTo>
                    <a:pt x="237718" y="679881"/>
                  </a:lnTo>
                  <a:lnTo>
                    <a:pt x="250253" y="643953"/>
                  </a:lnTo>
                  <a:lnTo>
                    <a:pt x="161747" y="640549"/>
                  </a:lnTo>
                  <a:lnTo>
                    <a:pt x="45961" y="671245"/>
                  </a:lnTo>
                  <a:lnTo>
                    <a:pt x="111887" y="590105"/>
                  </a:lnTo>
                  <a:lnTo>
                    <a:pt x="163703" y="478637"/>
                  </a:lnTo>
                  <a:lnTo>
                    <a:pt x="172961" y="488162"/>
                  </a:lnTo>
                  <a:lnTo>
                    <a:pt x="229730" y="546595"/>
                  </a:lnTo>
                  <a:lnTo>
                    <a:pt x="255346" y="624154"/>
                  </a:lnTo>
                  <a:lnTo>
                    <a:pt x="281012" y="568274"/>
                  </a:lnTo>
                  <a:lnTo>
                    <a:pt x="255917" y="496227"/>
                  </a:lnTo>
                  <a:lnTo>
                    <a:pt x="201307" y="442823"/>
                  </a:lnTo>
                  <a:lnTo>
                    <a:pt x="774065" y="35598"/>
                  </a:lnTo>
                  <a:lnTo>
                    <a:pt x="828268" y="49441"/>
                  </a:lnTo>
                  <a:lnTo>
                    <a:pt x="877684" y="97396"/>
                  </a:lnTo>
                  <a:lnTo>
                    <a:pt x="881608" y="146011"/>
                  </a:lnTo>
                  <a:lnTo>
                    <a:pt x="311315" y="570826"/>
                  </a:lnTo>
                  <a:lnTo>
                    <a:pt x="278003" y="634657"/>
                  </a:lnTo>
                  <a:lnTo>
                    <a:pt x="873963" y="197777"/>
                  </a:lnTo>
                  <a:lnTo>
                    <a:pt x="883500" y="169316"/>
                  </a:lnTo>
                  <a:lnTo>
                    <a:pt x="884885" y="186423"/>
                  </a:lnTo>
                  <a:lnTo>
                    <a:pt x="905217" y="153898"/>
                  </a:lnTo>
                  <a:lnTo>
                    <a:pt x="911479" y="8884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479706" y="4587805"/>
              <a:ext cx="151560" cy="155341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8163035" y="4756282"/>
              <a:ext cx="295275" cy="196215"/>
            </a:xfrm>
            <a:custGeom>
              <a:rect l="l" t="t" r="r" b="b"/>
              <a:pathLst>
                <a:path w="295275" h="196214">
                  <a:moveTo>
                    <a:pt x="19445" y="187362"/>
                  </a:moveTo>
                  <a:lnTo>
                    <a:pt x="33702" y="164553"/>
                  </a:lnTo>
                  <a:lnTo>
                    <a:pt x="122360" y="134257"/>
                  </a:lnTo>
                  <a:lnTo>
                    <a:pt x="210404" y="68111"/>
                  </a:lnTo>
                  <a:lnTo>
                    <a:pt x="274025" y="0"/>
                  </a:lnTo>
                  <a:lnTo>
                    <a:pt x="294755" y="2613"/>
                  </a:lnTo>
                  <a:lnTo>
                    <a:pt x="230260" y="87910"/>
                  </a:lnTo>
                  <a:lnTo>
                    <a:pt x="107155" y="176474"/>
                  </a:lnTo>
                  <a:lnTo>
                    <a:pt x="26416" y="196204"/>
                  </a:lnTo>
                  <a:lnTo>
                    <a:pt x="19445" y="187362"/>
                  </a:lnTo>
                  <a:close/>
                </a:path>
                <a:path w="295275" h="196214">
                  <a:moveTo>
                    <a:pt x="0" y="162699"/>
                  </a:moveTo>
                  <a:lnTo>
                    <a:pt x="76723" y="67310"/>
                  </a:lnTo>
                  <a:lnTo>
                    <a:pt x="182126" y="11275"/>
                  </a:lnTo>
                  <a:lnTo>
                    <a:pt x="240312" y="5528"/>
                  </a:lnTo>
                  <a:lnTo>
                    <a:pt x="179540" y="33303"/>
                  </a:lnTo>
                  <a:lnTo>
                    <a:pt x="77709" y="107826"/>
                  </a:lnTo>
                  <a:lnTo>
                    <a:pt x="33702" y="164553"/>
                  </a:lnTo>
                  <a:lnTo>
                    <a:pt x="19445" y="187362"/>
                  </a:lnTo>
                  <a:lnTo>
                    <a:pt x="0" y="16269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901699" y="5054600"/>
              <a:ext cx="6807200" cy="723900"/>
            </a:xfrm>
            <a:custGeom>
              <a:rect l="l" t="t" r="r" b="b"/>
              <a:pathLst>
                <a:path w="6807200" h="723900">
                  <a:moveTo>
                    <a:pt x="0" y="0"/>
                  </a:moveTo>
                  <a:lnTo>
                    <a:pt x="55112" y="18784"/>
                  </a:lnTo>
                  <a:lnTo>
                    <a:pt x="123349" y="43994"/>
                  </a:lnTo>
                  <a:lnTo>
                    <a:pt x="161851" y="58633"/>
                  </a:lnTo>
                  <a:lnTo>
                    <a:pt x="202990" y="74427"/>
                  </a:lnTo>
                  <a:lnTo>
                    <a:pt x="246551" y="91226"/>
                  </a:lnTo>
                  <a:lnTo>
                    <a:pt x="292318" y="108878"/>
                  </a:lnTo>
                  <a:lnTo>
                    <a:pt x="340077" y="127235"/>
                  </a:lnTo>
                  <a:lnTo>
                    <a:pt x="389613" y="146144"/>
                  </a:lnTo>
                  <a:lnTo>
                    <a:pt x="440711" y="165456"/>
                  </a:lnTo>
                  <a:lnTo>
                    <a:pt x="493157" y="185021"/>
                  </a:lnTo>
                  <a:lnTo>
                    <a:pt x="546734" y="204687"/>
                  </a:lnTo>
                  <a:lnTo>
                    <a:pt x="601230" y="224304"/>
                  </a:lnTo>
                  <a:lnTo>
                    <a:pt x="656427" y="243721"/>
                  </a:lnTo>
                  <a:lnTo>
                    <a:pt x="712113" y="262789"/>
                  </a:lnTo>
                  <a:lnTo>
                    <a:pt x="768072" y="281356"/>
                  </a:lnTo>
                  <a:lnTo>
                    <a:pt x="824088" y="299273"/>
                  </a:lnTo>
                  <a:lnTo>
                    <a:pt x="879948" y="316388"/>
                  </a:lnTo>
                  <a:lnTo>
                    <a:pt x="935436" y="332551"/>
                  </a:lnTo>
                  <a:lnTo>
                    <a:pt x="990338" y="347612"/>
                  </a:lnTo>
                  <a:lnTo>
                    <a:pt x="1044439" y="361420"/>
                  </a:lnTo>
                  <a:lnTo>
                    <a:pt x="1097523" y="373825"/>
                  </a:lnTo>
                  <a:lnTo>
                    <a:pt x="1149376" y="384676"/>
                  </a:lnTo>
                  <a:lnTo>
                    <a:pt x="1199783" y="393822"/>
                  </a:lnTo>
                  <a:lnTo>
                    <a:pt x="1248529" y="401114"/>
                  </a:lnTo>
                  <a:lnTo>
                    <a:pt x="1295400" y="406400"/>
                  </a:lnTo>
                  <a:lnTo>
                    <a:pt x="1347393" y="409715"/>
                  </a:lnTo>
                  <a:lnTo>
                    <a:pt x="1400100" y="410299"/>
                  </a:lnTo>
                  <a:lnTo>
                    <a:pt x="1453390" y="408397"/>
                  </a:lnTo>
                  <a:lnTo>
                    <a:pt x="1507132" y="404254"/>
                  </a:lnTo>
                  <a:lnTo>
                    <a:pt x="1561197" y="398116"/>
                  </a:lnTo>
                  <a:lnTo>
                    <a:pt x="1615454" y="390227"/>
                  </a:lnTo>
                  <a:lnTo>
                    <a:pt x="1669774" y="380834"/>
                  </a:lnTo>
                  <a:lnTo>
                    <a:pt x="1724025" y="370181"/>
                  </a:lnTo>
                  <a:lnTo>
                    <a:pt x="1778077" y="358514"/>
                  </a:lnTo>
                  <a:lnTo>
                    <a:pt x="1831801" y="346078"/>
                  </a:lnTo>
                  <a:lnTo>
                    <a:pt x="1885066" y="333119"/>
                  </a:lnTo>
                  <a:lnTo>
                    <a:pt x="1937742" y="319881"/>
                  </a:lnTo>
                  <a:lnTo>
                    <a:pt x="1989698" y="306610"/>
                  </a:lnTo>
                  <a:lnTo>
                    <a:pt x="2040805" y="293551"/>
                  </a:lnTo>
                  <a:lnTo>
                    <a:pt x="2090932" y="280950"/>
                  </a:lnTo>
                  <a:lnTo>
                    <a:pt x="2139950" y="269051"/>
                  </a:lnTo>
                  <a:lnTo>
                    <a:pt x="2187726" y="258101"/>
                  </a:lnTo>
                  <a:lnTo>
                    <a:pt x="2234133" y="248344"/>
                  </a:lnTo>
                  <a:lnTo>
                    <a:pt x="2279039" y="240026"/>
                  </a:lnTo>
                  <a:lnTo>
                    <a:pt x="2322314" y="233391"/>
                  </a:lnTo>
                  <a:lnTo>
                    <a:pt x="2363827" y="228686"/>
                  </a:lnTo>
                  <a:lnTo>
                    <a:pt x="2403450" y="226156"/>
                  </a:lnTo>
                  <a:lnTo>
                    <a:pt x="2441051" y="226045"/>
                  </a:lnTo>
                  <a:lnTo>
                    <a:pt x="2476500" y="228600"/>
                  </a:lnTo>
                  <a:lnTo>
                    <a:pt x="2524751" y="237950"/>
                  </a:lnTo>
                  <a:lnTo>
                    <a:pt x="2567012" y="253476"/>
                  </a:lnTo>
                  <a:lnTo>
                    <a:pt x="2604027" y="274242"/>
                  </a:lnTo>
                  <a:lnTo>
                    <a:pt x="2636539" y="299318"/>
                  </a:lnTo>
                  <a:lnTo>
                    <a:pt x="2665294" y="327770"/>
                  </a:lnTo>
                  <a:lnTo>
                    <a:pt x="2691035" y="358666"/>
                  </a:lnTo>
                  <a:lnTo>
                    <a:pt x="2714507" y="391074"/>
                  </a:lnTo>
                  <a:lnTo>
                    <a:pt x="2736453" y="424061"/>
                  </a:lnTo>
                  <a:lnTo>
                    <a:pt x="2757617" y="456694"/>
                  </a:lnTo>
                  <a:lnTo>
                    <a:pt x="2778745" y="488041"/>
                  </a:lnTo>
                  <a:lnTo>
                    <a:pt x="2823864" y="543148"/>
                  </a:lnTo>
                  <a:lnTo>
                    <a:pt x="2877765" y="581921"/>
                  </a:lnTo>
                  <a:lnTo>
                    <a:pt x="2946400" y="596900"/>
                  </a:lnTo>
                  <a:lnTo>
                    <a:pt x="3003837" y="587701"/>
                  </a:lnTo>
                  <a:lnTo>
                    <a:pt x="3058724" y="561886"/>
                  </a:lnTo>
                  <a:lnTo>
                    <a:pt x="3113175" y="523486"/>
                  </a:lnTo>
                  <a:lnTo>
                    <a:pt x="3169304" y="476533"/>
                  </a:lnTo>
                  <a:lnTo>
                    <a:pt x="3198659" y="451109"/>
                  </a:lnTo>
                  <a:lnTo>
                    <a:pt x="3229227" y="425059"/>
                  </a:lnTo>
                  <a:lnTo>
                    <a:pt x="3261271" y="398886"/>
                  </a:lnTo>
                  <a:lnTo>
                    <a:pt x="3295057" y="373095"/>
                  </a:lnTo>
                  <a:lnTo>
                    <a:pt x="3330848" y="348189"/>
                  </a:lnTo>
                  <a:lnTo>
                    <a:pt x="3368910" y="324673"/>
                  </a:lnTo>
                  <a:lnTo>
                    <a:pt x="3409505" y="303050"/>
                  </a:lnTo>
                  <a:lnTo>
                    <a:pt x="3452899" y="283825"/>
                  </a:lnTo>
                  <a:lnTo>
                    <a:pt x="3499356" y="267501"/>
                  </a:lnTo>
                  <a:lnTo>
                    <a:pt x="3549140" y="254583"/>
                  </a:lnTo>
                  <a:lnTo>
                    <a:pt x="3602516" y="245574"/>
                  </a:lnTo>
                  <a:lnTo>
                    <a:pt x="3659748" y="240978"/>
                  </a:lnTo>
                  <a:lnTo>
                    <a:pt x="3721100" y="241300"/>
                  </a:lnTo>
                  <a:lnTo>
                    <a:pt x="3793219" y="247870"/>
                  </a:lnTo>
                  <a:lnTo>
                    <a:pt x="3831943" y="253563"/>
                  </a:lnTo>
                  <a:lnTo>
                    <a:pt x="3872319" y="260737"/>
                  </a:lnTo>
                  <a:lnTo>
                    <a:pt x="3914258" y="269300"/>
                  </a:lnTo>
                  <a:lnTo>
                    <a:pt x="3957665" y="279158"/>
                  </a:lnTo>
                  <a:lnTo>
                    <a:pt x="4002451" y="290219"/>
                  </a:lnTo>
                  <a:lnTo>
                    <a:pt x="4048522" y="302391"/>
                  </a:lnTo>
                  <a:lnTo>
                    <a:pt x="4095787" y="315579"/>
                  </a:lnTo>
                  <a:lnTo>
                    <a:pt x="4144155" y="329692"/>
                  </a:lnTo>
                  <a:lnTo>
                    <a:pt x="4193532" y="344636"/>
                  </a:lnTo>
                  <a:lnTo>
                    <a:pt x="4243828" y="360319"/>
                  </a:lnTo>
                  <a:lnTo>
                    <a:pt x="4294951" y="376649"/>
                  </a:lnTo>
                  <a:lnTo>
                    <a:pt x="4346809" y="393531"/>
                  </a:lnTo>
                  <a:lnTo>
                    <a:pt x="4399310" y="410874"/>
                  </a:lnTo>
                  <a:lnTo>
                    <a:pt x="4452361" y="428584"/>
                  </a:lnTo>
                  <a:lnTo>
                    <a:pt x="4505872" y="446569"/>
                  </a:lnTo>
                  <a:lnTo>
                    <a:pt x="4559750" y="464736"/>
                  </a:lnTo>
                  <a:lnTo>
                    <a:pt x="4613904" y="482992"/>
                  </a:lnTo>
                  <a:lnTo>
                    <a:pt x="4668242" y="501245"/>
                  </a:lnTo>
                  <a:lnTo>
                    <a:pt x="4722671" y="519401"/>
                  </a:lnTo>
                  <a:lnTo>
                    <a:pt x="4777100" y="537367"/>
                  </a:lnTo>
                  <a:lnTo>
                    <a:pt x="4831438" y="555052"/>
                  </a:lnTo>
                  <a:lnTo>
                    <a:pt x="4885592" y="572361"/>
                  </a:lnTo>
                  <a:lnTo>
                    <a:pt x="4939470" y="589203"/>
                  </a:lnTo>
                  <a:lnTo>
                    <a:pt x="4992981" y="605484"/>
                  </a:lnTo>
                  <a:lnTo>
                    <a:pt x="5046033" y="621112"/>
                  </a:lnTo>
                  <a:lnTo>
                    <a:pt x="5098533" y="635994"/>
                  </a:lnTo>
                  <a:lnTo>
                    <a:pt x="5150391" y="650036"/>
                  </a:lnTo>
                  <a:lnTo>
                    <a:pt x="5201514" y="663147"/>
                  </a:lnTo>
                  <a:lnTo>
                    <a:pt x="5251810" y="675233"/>
                  </a:lnTo>
                  <a:lnTo>
                    <a:pt x="5301188" y="686202"/>
                  </a:lnTo>
                  <a:lnTo>
                    <a:pt x="5349555" y="695961"/>
                  </a:lnTo>
                  <a:lnTo>
                    <a:pt x="5396820" y="704416"/>
                  </a:lnTo>
                  <a:lnTo>
                    <a:pt x="5442892" y="711476"/>
                  </a:lnTo>
                  <a:lnTo>
                    <a:pt x="5487677" y="717047"/>
                  </a:lnTo>
                  <a:lnTo>
                    <a:pt x="5531085" y="721037"/>
                  </a:lnTo>
                  <a:lnTo>
                    <a:pt x="5573023" y="723352"/>
                  </a:lnTo>
                  <a:lnTo>
                    <a:pt x="5613400" y="723900"/>
                  </a:lnTo>
                  <a:lnTo>
                    <a:pt x="5670412" y="721697"/>
                  </a:lnTo>
                  <a:lnTo>
                    <a:pt x="5727098" y="716302"/>
                  </a:lnTo>
                  <a:lnTo>
                    <a:pt x="5783377" y="707942"/>
                  </a:lnTo>
                  <a:lnTo>
                    <a:pt x="5839172" y="696849"/>
                  </a:lnTo>
                  <a:lnTo>
                    <a:pt x="5894403" y="683252"/>
                  </a:lnTo>
                  <a:lnTo>
                    <a:pt x="5948991" y="667381"/>
                  </a:lnTo>
                  <a:lnTo>
                    <a:pt x="6002858" y="649467"/>
                  </a:lnTo>
                  <a:lnTo>
                    <a:pt x="6055924" y="629737"/>
                  </a:lnTo>
                  <a:lnTo>
                    <a:pt x="6108112" y="608424"/>
                  </a:lnTo>
                  <a:lnTo>
                    <a:pt x="6159340" y="585756"/>
                  </a:lnTo>
                  <a:lnTo>
                    <a:pt x="6209532" y="561963"/>
                  </a:lnTo>
                  <a:lnTo>
                    <a:pt x="6258608" y="537276"/>
                  </a:lnTo>
                  <a:lnTo>
                    <a:pt x="6306489" y="511924"/>
                  </a:lnTo>
                  <a:lnTo>
                    <a:pt x="6353097" y="486136"/>
                  </a:lnTo>
                  <a:lnTo>
                    <a:pt x="6398352" y="460144"/>
                  </a:lnTo>
                  <a:lnTo>
                    <a:pt x="6442175" y="434176"/>
                  </a:lnTo>
                  <a:lnTo>
                    <a:pt x="6484488" y="408463"/>
                  </a:lnTo>
                  <a:lnTo>
                    <a:pt x="6525212" y="383234"/>
                  </a:lnTo>
                  <a:lnTo>
                    <a:pt x="6564268" y="358719"/>
                  </a:lnTo>
                  <a:lnTo>
                    <a:pt x="6601577" y="335149"/>
                  </a:lnTo>
                  <a:lnTo>
                    <a:pt x="6637060" y="312752"/>
                  </a:lnTo>
                  <a:lnTo>
                    <a:pt x="6670639" y="291760"/>
                  </a:lnTo>
                  <a:lnTo>
                    <a:pt x="6731766" y="254906"/>
                  </a:lnTo>
                  <a:lnTo>
                    <a:pt x="6784328" y="226425"/>
                  </a:lnTo>
                  <a:lnTo>
                    <a:pt x="6807200" y="215900"/>
                  </a:lnTo>
                </a:path>
              </a:pathLst>
            </a:custGeom>
            <a:ln w="76200">
              <a:solidFill>
                <a:srgbClr val="703D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076699" y="1955800"/>
              <a:ext cx="889000" cy="355600"/>
            </a:xfrm>
            <a:custGeom>
              <a:rect l="l" t="t" r="r" b="b"/>
              <a:pathLst>
                <a:path w="889000" h="355600">
                  <a:moveTo>
                    <a:pt x="0" y="25400"/>
                  </a:moveTo>
                  <a:lnTo>
                    <a:pt x="48579" y="52495"/>
                  </a:lnTo>
                  <a:lnTo>
                    <a:pt x="96977" y="79095"/>
                  </a:lnTo>
                  <a:lnTo>
                    <a:pt x="144918" y="104609"/>
                  </a:lnTo>
                  <a:lnTo>
                    <a:pt x="192125" y="128447"/>
                  </a:lnTo>
                  <a:lnTo>
                    <a:pt x="238323" y="150018"/>
                  </a:lnTo>
                  <a:lnTo>
                    <a:pt x="283235" y="168732"/>
                  </a:lnTo>
                  <a:lnTo>
                    <a:pt x="326585" y="183997"/>
                  </a:lnTo>
                  <a:lnTo>
                    <a:pt x="368096" y="195224"/>
                  </a:lnTo>
                  <a:lnTo>
                    <a:pt x="407493" y="201822"/>
                  </a:lnTo>
                  <a:lnTo>
                    <a:pt x="444500" y="203200"/>
                  </a:lnTo>
                  <a:lnTo>
                    <a:pt x="482547" y="194141"/>
                  </a:lnTo>
                  <a:lnTo>
                    <a:pt x="517577" y="172708"/>
                  </a:lnTo>
                  <a:lnTo>
                    <a:pt x="549980" y="142757"/>
                  </a:lnTo>
                  <a:lnTo>
                    <a:pt x="580149" y="108141"/>
                  </a:lnTo>
                  <a:lnTo>
                    <a:pt x="608476" y="72715"/>
                  </a:lnTo>
                  <a:lnTo>
                    <a:pt x="635352" y="40334"/>
                  </a:lnTo>
                  <a:lnTo>
                    <a:pt x="661170" y="14851"/>
                  </a:lnTo>
                  <a:lnTo>
                    <a:pt x="686322" y="121"/>
                  </a:lnTo>
                  <a:lnTo>
                    <a:pt x="711200" y="0"/>
                  </a:lnTo>
                  <a:lnTo>
                    <a:pt x="766216" y="57571"/>
                  </a:lnTo>
                  <a:lnTo>
                    <a:pt x="792292" y="107351"/>
                  </a:lnTo>
                  <a:lnTo>
                    <a:pt x="816768" y="164107"/>
                  </a:lnTo>
                  <a:lnTo>
                    <a:pt x="839161" y="222575"/>
                  </a:lnTo>
                  <a:lnTo>
                    <a:pt x="858986" y="277490"/>
                  </a:lnTo>
                  <a:lnTo>
                    <a:pt x="875760" y="323586"/>
                  </a:lnTo>
                  <a:lnTo>
                    <a:pt x="889000" y="355600"/>
                  </a:lnTo>
                </a:path>
              </a:pathLst>
            </a:custGeom>
            <a:ln w="1143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57299" y="0"/>
              <a:ext cx="7026275" cy="6858000"/>
            </a:xfrm>
            <a:prstGeom prst="rect">
              <a:avLst/>
            </a:prstGeom>
          </p:spPr>
        </p:pic>
      </p:grp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>
                <a:solidFill>
                  <a:srgbClr val="000000"/>
                </a:solidFill>
                <a:latin typeface="Comic Sans MS"/>
                <a:cs typeface="Comic Sans MS"/>
              </a:rPr>
              <a:t>9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18490" y="536892"/>
            <a:ext cx="8153400" cy="5511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探究一：</a:t>
            </a:r>
            <a:r>
              <a:rPr sz="4000" b="1" spc="-5">
                <a:latin typeface="Microsoft JhengHei"/>
                <a:cs typeface="Microsoft JhengHei"/>
              </a:rPr>
              <a:t>学生上室外课时，教室的</a:t>
            </a:r>
            <a:r>
              <a:rPr sz="4000" b="1" spc="-50">
                <a:latin typeface="Microsoft JhengHei"/>
                <a:cs typeface="Microsoft JhengHei"/>
              </a:rPr>
              <a:t> </a:t>
            </a:r>
            <a:r>
              <a:rPr sz="4000" b="1" spc="-5">
                <a:latin typeface="Microsoft JhengHei"/>
                <a:cs typeface="Microsoft JhengHei"/>
              </a:rPr>
              <a:t>灯没关；洗完手不关水龙头；铅笔</a:t>
            </a:r>
            <a:r>
              <a:rPr sz="4000" b="1" spc="-50">
                <a:latin typeface="Microsoft JhengHei"/>
                <a:cs typeface="Microsoft JhengHei"/>
              </a:rPr>
              <a:t> </a:t>
            </a:r>
            <a:r>
              <a:rPr sz="4000" b="1" spc="-5">
                <a:latin typeface="Microsoft JhengHei"/>
                <a:cs typeface="Microsoft JhengHei"/>
              </a:rPr>
              <a:t>才用了一小段就丢弃的；一张纸写</a:t>
            </a:r>
            <a:r>
              <a:rPr sz="4000" b="1" spc="-50">
                <a:latin typeface="Microsoft JhengHei"/>
                <a:cs typeface="Microsoft JhengHei"/>
              </a:rPr>
              <a:t> </a:t>
            </a:r>
            <a:r>
              <a:rPr sz="4000" b="1" spc="-5">
                <a:latin typeface="Microsoft JhengHei"/>
                <a:cs typeface="Microsoft JhengHei"/>
              </a:rPr>
              <a:t>了几个字就丢了；爸爸开快车；人</a:t>
            </a:r>
            <a:r>
              <a:rPr sz="4000" b="1" spc="-50">
                <a:latin typeface="Microsoft JhengHei"/>
                <a:cs typeface="Microsoft JhengHei"/>
              </a:rPr>
              <a:t> </a:t>
            </a:r>
            <a:r>
              <a:rPr sz="4000" b="1" spc="-5">
                <a:latin typeface="Microsoft JhengHei"/>
                <a:cs typeface="Microsoft JhengHei"/>
              </a:rPr>
              <a:t>们滥伐树木；妈妈用洗衣服的水冲</a:t>
            </a:r>
            <a:r>
              <a:rPr sz="4000" b="1" spc="-50">
                <a:latin typeface="Microsoft JhengHei"/>
                <a:cs typeface="Microsoft JhengHei"/>
              </a:rPr>
              <a:t> </a:t>
            </a:r>
            <a:r>
              <a:rPr sz="4000" b="1" spc="-5">
                <a:latin typeface="Microsoft JhengHei"/>
                <a:cs typeface="Microsoft JhengHei"/>
              </a:rPr>
              <a:t>厕所；爸爸看完电视后把插头拔掉；老师打印资料纸张双面使用。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ts val="4470"/>
              </a:lnSpc>
            </a:pPr>
            <a:r>
              <a:rPr sz="4000" b="1">
                <a:latin typeface="Comic Sans MS"/>
                <a:cs typeface="Comic Sans MS"/>
              </a:rPr>
              <a:t>2</a:t>
            </a:r>
            <a:r>
              <a:rPr sz="4000" b="1" spc="-5">
                <a:latin typeface="Microsoft JhengHei"/>
                <a:cs typeface="Microsoft JhengHei"/>
              </a:rPr>
              <a:t>、说说上面的这些行为哪些对，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30"/>
              </a:spcBef>
            </a:pPr>
            <a:r>
              <a:rPr sz="4000" b="1" spc="-10">
                <a:latin typeface="Microsoft JhengHei"/>
                <a:cs typeface="Microsoft JhengHei"/>
              </a:rPr>
              <a:t>哪些错，为什么？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122555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 spc="-25">
                <a:solidFill>
                  <a:srgbClr val="000000"/>
                </a:solidFill>
                <a:latin typeface="Comic Sans MS"/>
                <a:cs typeface="Comic Sans MS"/>
              </a:rPr>
              <a:t>10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50289" y="382270"/>
            <a:ext cx="5613400" cy="5511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10">
                <a:solidFill>
                  <a:srgbClr val="FF0000"/>
                </a:solidFill>
                <a:latin typeface="Microsoft JhengHei"/>
                <a:cs typeface="Microsoft JhengHei"/>
              </a:rPr>
              <a:t>动手践行低碳生活。</a:t>
            </a:r>
            <a:endParaRPr sz="4000">
              <a:latin typeface="Microsoft JhengHei"/>
              <a:cs typeface="Microsoft JhengHei"/>
            </a:endParaRPr>
          </a:p>
          <a:p>
            <a:pPr marL="12700" marR="5080" algn="just">
              <a:lnSpc>
                <a:spcPct val="100000"/>
              </a:lnSpc>
            </a:pPr>
            <a:r>
              <a:rPr sz="4000" b="1" spc="-5">
                <a:solidFill>
                  <a:srgbClr val="FF0000"/>
                </a:solidFill>
                <a:latin typeface="Microsoft JhengHei"/>
                <a:cs typeface="Microsoft JhengHei"/>
              </a:rPr>
              <a:t>甲：节约能源才是低碳生活，而节约能源的方法很</a:t>
            </a:r>
            <a:r>
              <a:rPr sz="4000" b="1" spc="-25">
                <a:solidFill>
                  <a:srgbClr val="FF0000"/>
                </a:solidFill>
                <a:latin typeface="Microsoft JhengHei"/>
                <a:cs typeface="Microsoft JhengHei"/>
              </a:rPr>
              <a:t>多，</a:t>
            </a:r>
            <a:endParaRPr sz="40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4000" b="1" spc="-5">
                <a:solidFill>
                  <a:srgbClr val="FF0000"/>
                </a:solidFill>
                <a:latin typeface="Microsoft JhengHei"/>
                <a:cs typeface="Microsoft JhengHei"/>
              </a:rPr>
              <a:t>废物再利用是一种很好的</a:t>
            </a:r>
            <a:r>
              <a:rPr sz="4000" b="1" spc="-20">
                <a:solidFill>
                  <a:srgbClr val="FF0000"/>
                </a:solidFill>
                <a:latin typeface="Microsoft JhengHei"/>
                <a:cs typeface="Microsoft JhengHei"/>
              </a:rPr>
              <a:t>方法。</a:t>
            </a:r>
            <a:endParaRPr sz="4000">
              <a:latin typeface="Microsoft JhengHei"/>
              <a:cs typeface="Microsoft JhengHei"/>
            </a:endParaRPr>
          </a:p>
          <a:p>
            <a:pPr marL="12700" marR="5080" algn="just">
              <a:lnSpc>
                <a:spcPct val="100000"/>
              </a:lnSpc>
            </a:pPr>
            <a:r>
              <a:rPr sz="4000" b="1" spc="-5">
                <a:solidFill>
                  <a:srgbClr val="FF0000"/>
                </a:solidFill>
                <a:latin typeface="Microsoft JhengHei"/>
                <a:cs typeface="Microsoft JhengHei"/>
              </a:rPr>
              <a:t>今天我给大家带来了一些图片，请你猜一猜，它们</a:t>
            </a:r>
            <a:r>
              <a:rPr sz="40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是用什么制作的？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122555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 spc="-25">
                <a:solidFill>
                  <a:srgbClr val="000000"/>
                </a:solidFill>
                <a:latin typeface="Comic Sans MS"/>
                <a:cs typeface="Comic Sans MS"/>
              </a:rPr>
              <a:t>11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122555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z="1400" spc="-25">
                <a:solidFill>
                  <a:srgbClr val="000000"/>
                </a:solidFill>
                <a:latin typeface="Comic Sans MS"/>
                <a:cs typeface="Comic Sans MS"/>
              </a:rPr>
              <a:t>12</a:t>
            </a:fld>
            <a:endParaRPr sz="1400">
              <a:latin typeface="Comic Sans MS"/>
              <a:cs typeface="Comic Sans MS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https://d.book118.com/028071073006006024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Microsoft JhengHei</vt:lpstr>
      <vt:lpstr>宋体</vt:lpstr>
      <vt:lpstr>Comic Sans MS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我们天天说低碳，低碳是              什么？哪位同学知道？给大家说一说。</vt:lpstr>
      <vt:lpstr>刚才同学们有的说要少开车，                 有的说要多种树，有的说要节约水资源。大家说得都有道理，低碳生活就是保护环境，节约能源。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2024-08-30T21:18:56.689</cp:lastPrinted>
  <dcterms:created xsi:type="dcterms:W3CDTF">2024-08-30T13:18:56Z</dcterms:created>
  <dcterms:modified xsi:type="dcterms:W3CDTF">2024-08-30T13:18:58Z</dcterms:modified>
</cp:coreProperties>
</file>