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F8059-8D4F-46F8-AF27-344F0F120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F49D4-DE0F-48E4-A893-8950D36A2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B76EC-C604-4210-8D35-E50062E11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27E09-2A7B-422D-9F12-147407782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D20AE-E724-4446-BE6E-99B14F7FF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B79B2E-8CDD-4784-A168-3A9E42F6E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A4243E-7476-4D3B-9558-5FA9AD440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C3BA4-E3AE-4775-83C9-C53722C0D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86B63-D662-4DC6-97C7-3D8D5949D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F03C3-9C63-46E1-81D4-5549DB04C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B9078-4B96-44A6-8EFB-EFD6505E0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72101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2024年精细化学品日用化学品项目实施方案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产品研发与生产策略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供应链管理与物流配送优化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环境保护与可持续发展举措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项目进度管理与风险控制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8" r="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精细化学品日用化学品市场现状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市场需求持续增长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随着人们生活水平的提高和消费观念的转变，精细化学品日用化学品市场需求不断增长，尤其是在个人护理、家居清洁等领域。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行业竞争加剧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精细化学品日用化学品行业竞争日益激烈，国内外企业纷纷加大研发投入，推出新产品以抢占市场份额。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环保法规日益严格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随着环保意识的提高和法规的日益严格，精细化学品日用化学品行业面临着越来越大的环保压力，绿色、环保成为行业发展的重要趋势。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通过本项目的实施，可以有效满足精细化学品日用化学品市场的需求，提高产品的质量和档次，满足消费者的多元化需求。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本项目的实施将进一步提升企业的技术研发能力和生产水平，增强企业的核心竞争力，使其在激烈的市场竞争中立于不败之地。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本项目的实施将注重环保、节能等方面的考虑，推动精细化学品日用化学品行业的绿色发展，为行业的可持续发展做出贡献。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推动行业绿色发展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项目实施目的及意义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通过本项目的实施，将实现产品的升级换代，推出更加环保、高效、安全的新产品，满足市场和消费者的需求。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实现产品升级换代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通过引进先进的生产设备和工艺，提高生产效率和质量，降低生产成本，提高企业的经济效益。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提高生产效率和质量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通过本项目的实施，将进一步拓展企业的市场份额，提高品牌知名度和美誉度，增强企业的市场影响力。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通过本项目的实施，将培养和引进一批高素质的专业人才，为企业的发展提供有力的人才保障。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培养专业人才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产品研发与生产策略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确定目标市场及消费者需求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通过市场调研，明确精细化学品日用化学品的目标市场，了解消费者需求及偏好。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产品线梳理与规划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根据市场需求，对现有产品线进行梳理，规划出符合市场趋势的产品组合。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产品定位及差异化策略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针对不同消费者群体，制定差异化的产品定位策略，突出产品特点和优势。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285" b="31285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组建专业、高效的研发团队，具备化学、材料、生物等相关领域背景。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与高校、科研机构建立技术合作关系，引进先进技术，提升研发水平。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加大研发设备投入，提高实验室及中试装置水平，保障研发顺利进行。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研发团队组建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技术合作与交流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研发设备投入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研发团队建设与技术支持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对现有生产工艺流程进行全面评估，找出瓶颈和浪费环节。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针对评估结果，对工艺流程进行优化，提高生产效率和产品质量。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引进新技术、新工艺，降低生产成本，提升产品竞争力。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现有工艺流程评估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生产工艺流程优化及改进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建立完善的质量管理体系，确保产品质量符合相关标准和客户要求。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加强安全生产管理，制定严格的安全操作规程和应急预案，确保生产安全。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注重环保和资源节约，推行清洁生产，降低能耗和排放。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安全生产保障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环保与资源节约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包括年龄、性别、职业、收入等维度的特征分析。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了解客户对精细化学品和日用化学品的需求，包括产品类型、品质、价格等方面的偏好。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根据客户对项目的贡献度、潜在价值等因素，将客户分为不同的层级，以便进行有针对性的营销。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评估客户价值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明确品牌在市场中的定位，突出品牌的独特性和竞争优势。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确定品牌定位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包括广告、公关、内容营销等多种传播手段的组合运用。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制定品牌传播策略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包括品牌名称、标志、标准色等元素的设计，以便在市场中形成统一的品牌形象。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设计品牌视觉识别系统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定期对品牌传播的效果进行评估，以便及时调整策略和优化投入。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评估品牌传播效果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品牌宣传推广方案制定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利用电商平台、社交媒体等线上渠道进行销售，提高品牌曝光度和购买便利性。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与实体店铺合作，建立销售点，提供产品体验和售后服务。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对线上线下渠道进行整合，实现渠道间的互补和协同，提高销售效率。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积极开拓国际市场，提高品牌知名度和市场份额。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线上渠道拓展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线下渠道拓展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渠道整合与优化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拓展国际市场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线上线下销售渠道拓展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根据产品成本、市场需求和竞争状况等因素，制定具有竞争力的价格策略。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针对节假日、新品上市等时机，设计各种促销活动，吸引消费者购买。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建立会员制度，提供会员专享优惠和积分兑换等福利，增强客户忠诚度。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与其他品牌或企业合作，共同开展营销活动，实现资源共享和互利共赢。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制定价格策略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设计促销活动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推行会员制度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搭建营销合作平台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价格策略及促销活动设计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https://d.book118.com/028072101106006036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2024-09-16T02:31:52.706</cp:lastPrinted>
  <dcterms:created xsi:type="dcterms:W3CDTF">2024-09-15T18:31:52Z</dcterms:created>
  <dcterms:modified xsi:type="dcterms:W3CDTF">2024-09-15T18:31:54Z</dcterms:modified>
</cp:coreProperties>
</file>