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52B4F-C6F9-4E27-901B-A0D7BC2B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2A4FD-7109-46D2-A5EC-302FEA62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D90B6-5498-4F3E-AD10-248A7885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31AB9-8A78-49AE-B9A3-18376A996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2073C-1CF0-438E-9D06-D6F34DF0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A3192-5BCD-448F-8D0C-61103E90E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AD71A-E067-46D3-9B8D-9D957DE6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94032-FE11-47EA-B335-39763388A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B3EAF-5941-4003-BA53-40B3782C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342D-D4EC-4B8D-8E9C-CB3AF85B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C07B7-2705-407F-ADC2-9F42D7B3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304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酒店行业2024年宿舍管理客户体验提升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宿舍环境与设施改善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服务质量提升举措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智能化技术应用与创新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宿舍文化活动与互动平台搭建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健康与安全管理体系建设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宿舍环境与设施改善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根据宿舍面积和入住人数，合理规划宿舍空间布局，确保每个员工都有足够的私人空间。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合理规划宿舍空间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针对不同员工需求，提供不同配置的宿舍，如单人间、双人间等，以满足员工多样化需求。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灵活调整宿舍配置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通过合理的色彩搭配、家具陈设和装饰品点缀，营造温馨、舒适的宿舍氛围，让员工感受到家的温暖。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营造温馨氛围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优化宿舍布局与空间利用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提升床铺及寝具舒适度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选用高品质床垫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选用符合人体工学、舒适度高的床垫，确保员工获得良好的睡眠体验。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定期更换寝具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定期更换床单、被罩、枕套等寝具，保持清洁卫生，提高员工睡眠品质。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提供个性化寝具选择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根据员工个人喜好和需求，提供不同材质、款式和颜色的寝具选择，增加员工满意度。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配备便利设备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在宿舍内配备空调、电视、热水器等便利设备，提高员工生活品质。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提供共享空间与设施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在宿舍楼层或公共区域设置共享空间，如休息区、娱乐区等，并配备相应设施，促进员工之间的交流与互动。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完善室内设施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提供独立的卫生间、洗浴设施、储物柜等室内设施，方便员工日常生活。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完善室内设施与便利设备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服务质量提升举措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定期组织员工参加酒店服务、礼仪、沟通等方面的培训，提高员工的专业素养和服务水平。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通过案例分析、角色扮演等方式，引导员工树立正确的服务观念，增强主动服务意识。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鼓励员工跨部门沟通与交流，分享经验，共同提升服务质量。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加强员工培训，提高服务意识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333" r="2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房间准备与清洁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提高房间准备和清洁效率，确保客人在入住时能够享受到舒适、整洁的环境。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线上预订与自助办理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推广线上预订系统，提供自助办理入住服务，减少客人在前台的等待时间。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建立快速响应机制，确保客人在遇到困难时能够及时得到帮助和解决方案。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优化入住流程，减少等待时间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定期开展客户满意度调查，收集客户对酒店服务的评价和建议。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针对调查中反映出的问题，进行深入分析并制定改进措施，不断提升服务质量。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建立员工激励机制，将客户满意度与员工绩效挂钩，激发员工提升服务质量的积极性。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定期收集客户反馈，持续改进服务质量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智能化技术应用与创新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远程管理功能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通过手机APP或酒店管理系统，实现对门锁的远程管理和控制，方便客户办理入住和退房手续。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应用人脸识别、指纹识别等技术，实现快速、准确的身份验证，提高宿舍安全性。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报警及监控功能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智能门锁具备异常报警功能，如非法闯入、长时间未关门等，同时可与酒店安防系统联动，提供实时监控和录像功能。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292" b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引入智能门锁系统，提高安全性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自助查询及预订服务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提供酒店及周边设施查询、餐饮预订、票务购买等一站式服务，满足客户多样化需求。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多语种支持及语音导航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自助服务终端支持多种语言显示及语音导航功能，方便不同国籍客户使用。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自助办理入住/退房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通过自助服务终端，客户可独立完成入住登记、房卡领取、退房结算等流程，节省时间成本。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推广自助服务终端，便捷客户操作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通过收集和分析客户在酒店内的消费、活动、评价等数据，深入了解客户需求和行为习惯，为个性化服务提供依据。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基于客户历史数据和实时行为，构建智能推荐模型，为客户提供个性化的餐饮、娱乐、旅游等活动建议。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利用人工智能技术识别客户情感变化，及时响应并处理客户投诉或建议，提升客户满意度和忠诚度。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情感识别与响应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利用大数据和人工智能技术优化客户体验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宿舍文化活动与互动平台搭建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https://d.book118.com/028073041020006027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2024-09-04T18:30:21.236</cp:lastPrinted>
  <dcterms:created xsi:type="dcterms:W3CDTF">2024-09-04T10:30:21Z</dcterms:created>
  <dcterms:modified xsi:type="dcterms:W3CDTF">2024-09-04T10:30:23Z</dcterms:modified>
</cp:coreProperties>
</file>