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CEE0F-7EF9-4C8B-A1E6-0D98D8EA6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D86459-41E8-432A-8990-A34CF4B34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3B6E15-3937-44F3-89CB-4A7B96DB7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5AF9EF-1781-4F49-9199-EE759A20B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CCE6FC-E82F-42EB-8D7D-D453938B8F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3DDF0E-AF65-46AC-9472-81DCEACEA9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15BBE6-9903-4617-8D8A-D73419D803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7C8CE-EF46-45BB-918E-70D3ABB4B5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26402-1824-4AF9-AB9D-2C4A9B5F8F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1ECA6-5452-4C6E-8119-3E6CE0B38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7EDAA-A42B-4443-9053-C22997C37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73106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国际市场营销学中的国际政治与法律环境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国际政治环境对国际市场营销的影响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国际法律环境对国际市场营销的影响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国际市场营销中的政治风险和法律风险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应对国际政治、法律环境的策略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分析国际市场营销中的国际政治与法律环境，为企业制定适应不同国家政治法律环境的营销策略提供指导。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随着全球化进程的加速，企业越来越多地参与到国际市场竞争中，需要面对不同国家的政治法律环境差异带来的挑战。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市场营销与国际政治、法律环境的关系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市场营销的适应性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市场营销策略需要根据不同国家的政治法律环境进行调整，以确保企业的营销活动符合当地的法律法规和政治氛围。</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国际政治的影响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国际政治事件和变化会直接影响企业在目标市场的营销活动，如贸易制裁、外交关系紧张等。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法律环境的约束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不同国家的法律法规对企业营销活动有不同的限制和要求，企业需要了解并遵守这些规定，以避免法律风险。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国际政治环境对国际市场营销的影响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政治稳定性的影响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政治稳定性是企业开展国际市场营销活动的重要前提。政治不稳定可能导致社会动荡、经济衰退，进而影响企业的正常运营和市场拓展。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政治稳定性还影响着国际市场营销的风险和成本。在政治不稳定的环境下，企业需要承担更高的安全风险和运营成本，如安保费用、撤离计划等。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政府政策对国际市场营销具有直接的导向作用。例如，贸易保护政策可能限制外国企业的市场准入，而自由贸易政策则有助于降低市场壁垒，促进国际贸易的发展。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政府政策还影响着企业在国际市场上的竞争地位。例如，税收优惠、补贴等政策可能使得本国企业在国际市场上具有更强的竞争力。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政府政策的影响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国际关系的好坏直接影响到企业在国际市场上的形象和声誉。例如，两国之间的紧张关系可能导致其中一国企业在另一国市场上受到歧视或排斥。</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国际关系还影响着国际市场营销的渠道和方式。例如，在友好国家之间，企业可以利用政府间的合作机制开展联合营销、共同推广等活动，而在关系紧张的国家之间，企业则需要寻找其他合作方式或渠道来拓展市场。</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国际关系的影响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国际法律环境对国际市场营销的影响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国际贸易法律中的关税和非关税壁垒直接影响产品的成本和市场准入，从而影响企业的国际市场营销策略。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关税和非关税壁垒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国际贸易法律中的贸易协定和自由贸易区为企业提供了更多的市场机会和优惠政策，有助于企业开拓国际市场。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贸易协定和自由贸易区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国际贸易法律中的反倾销和反补贴措施可能对企业的出口业务造成不利影响，企业需要密切关注相关法规的变化。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反倾销和反补贴措施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国际贸易法律的影响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知识产权法律中的专利保护制度对企业的技术创新和产品研发具有重要意义，有助于企业在国际市场上保持竞争优势。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专利保护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知识产权法律中的商标和品牌建设制度有助于企业在国际市场上树立品牌形象，提高产品的知名度和美誉度。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商标和品牌建设</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知识产权法律中的著作权保护制度有助于保护企业的文化创意和设计成果，防止侵权行为对企业的损害。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著作权保护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知识产权法律的影响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劳动合同和劳动保护</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劳动法律中的劳动合同和劳动保护制度直接影响企业在国际市场上的用工成本和用工风险，企业需要了解并遵守目标市场的劳动法规。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工资和福利制度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劳动法律中的工资和福利制度对企业的员工激励和留任具有重要意义，企业需要根据目标市场的实际情况制定合理的薪酬和福利政策。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工会和集体谈判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劳动法律中的工会和集体谈判制度可能对企业的劳动关系和人力资源管理带来挑战，企业需要妥善处理与工会和员工代表的关系，确保企业运营的稳定性。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劳动法律的影响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https://d.book118.com/028073106113006036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2024-09-16T04:17:58.206</cp:lastPrinted>
  <dcterms:created xsi:type="dcterms:W3CDTF">2024-09-15T20:17:58Z</dcterms:created>
  <dcterms:modified xsi:type="dcterms:W3CDTF">2024-09-15T20:18:00Z</dcterms:modified>
</cp:coreProperties>
</file>