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321E7-CBA4-4ABB-95E2-97EF1857F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E06E5-87AB-415C-B4C6-DF064DCAF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84550-9A47-4F4E-93AF-2FA0D9DE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A7245-F379-4584-ACE1-B12DB5E0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59C27-360C-49F5-B5FB-E7CC87F48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E7F6A-5219-413E-AD72-07F48372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B21F4-729A-45E5-B5FE-5A6E1F0D6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FB492-334D-4F6D-B8AB-96766F27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27598-64F7-46B8-90A2-FC9E8739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6ABD5-627B-4D4A-BE76-1FC69088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3ACC4-0E4B-417A-BFF9-B2B1E36D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31150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美国大学生心理健康教育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美国大学生心理健康现状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美国大学生心理健康教育的内容和方法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心理健康教育的发展趋势和挑战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心理健康教育是针对大学生在心理、情绪和行为方面的问题，提供预防、干预和治疗的综合性教育。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心理健康教育旨在帮助大学生建立积极的心态、提高自我认知和情绪管理能力，以及应对压力和挑战的能力。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9" r="1920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提高大学生的心理素质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通过心理健康教育，大学生可以更好地了解自己的心理状态，掌握应对心理问题的技巧和方法，从而提高心理素质。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促进大学生的全面发展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心理健康教育不仅关注大学生的心理问题，还注重培养大学生的自我认知、情绪管理、人际关系等方面的能力，促进大学生的全面发展。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预防和解决心理问题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心理健康教育可以帮助大学生识别和预防心理问题，及时处理和解决心理问题，避免其影响学习和生活。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美国大学生心理健康现状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94" r="27194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大学生心理健康问题概述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Freeform 27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大学生心理健康问题是指大学生在心理、情感和行为方面出现的问题，包括焦虑、抑郁、压力、自卑、社交困难等。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这些问题可能影响大学生的学业、生活和人际关系，甚至可能导致自杀等严重后果。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大学生心理健康问题是一个普遍存在的问题，不仅在美国，全球范围内的大学生都面临着类似的挑战。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08" b="6208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48881" y="118708"/>
            <a:ext cx="7820025" cy="619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常见的大学生心理健康问题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压力过大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社交困难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表现为过度担心、紧张和恐惧，影响日常生活和学习。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表现为持续的情绪低落、失去兴趣和活力，影响日常生活和学习。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表现为紧张、疲劳和无力感，影响日常生活和学习。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表现为自我否定、缺乏自信和价值感，影响人际关系和自我发展。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表现为与人交往困难、缺乏社交技能和人际关系，影响人际关系和自我发展。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心理健康问题可能导致学生学习成绩下降、逃课、辍学等。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心理健康问题可能导致学生生活质量下降、生活无规律、自我封闭等。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心理健康问题可能导致学生人际关系紧张、家庭关系不和等。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心理健康问题可能导致学生身体健康状况下降、失眠、食欲不振等。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7375" r="173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通过心理健康教育，大学生能够更深入地了解自己的性格、情绪和价值观，从而更好地应对生活中的挑战和压力。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心理健康教育有助于大学生培养乐观、自信、坚韧等积极心态，以更好地面对挫折和困难。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提高情绪调节能力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心理健康教育教会大学生如何有效地调节情绪，避免情绪波动对学习和人际关系造成负面影响。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提高心理素质和应对能力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及时寻求帮助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心理健康教育鼓励大学生在遇到心理问题时及时寻求专业帮助，避免问题恶化。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心理健康教育帮助大学生在解决心理问题的过程中获得成长，提高自我修复和应对能力。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通过心理健康教育，大学生可以了解心理障碍的成因和表现，从而采取措施预防心理障碍的产生。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预防和解决心理健康问题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https://d.book118.com/028073115032006042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2024-09-21T07:27:35.902</cp:lastPrinted>
  <dcterms:created xsi:type="dcterms:W3CDTF">2024-09-20T23:27:35Z</dcterms:created>
  <dcterms:modified xsi:type="dcterms:W3CDTF">2024-09-20T23:27:38Z</dcterms:modified>
</cp:coreProperties>
</file>