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0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3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D092E-C459-4C53-84A5-4233BC573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7DC7B-D172-4283-899C-21EAA8985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234FB-9809-4F5D-A739-1783FF9B5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C7B21-2CC7-4210-A7B1-6A1770439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931545-FD1B-491D-A43D-8A3FB96DF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5D0C9-AE0D-42B8-ACCA-B839838C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E6FCD8-C93E-49F9-AB0F-FEF89CE5B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8D4C8-D583-410A-89BD-DC8DC818F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FE39A-8DA8-4198-A1D9-A15339E94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7759D-8A26-4962-A9E1-32FB9C291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FF99A-BF1D-4049-B56D-A46EE3347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3050" r:id="rId2"/>
    <p:sldLayoutId id="2147503051" r:id="rId3"/>
    <p:sldLayoutId id="2147503052" r:id="rId4"/>
    <p:sldLayoutId id="2147503053" r:id="rId5"/>
    <p:sldLayoutId id="2147503054" r:id="rId6"/>
    <p:sldLayoutId id="2147503055" r:id="rId7"/>
    <p:sldLayoutId id="2147503056" r:id="rId8"/>
    <p:sldLayoutId id="2147503057" r:id="rId9"/>
    <p:sldLayoutId id="2147503058" r:id="rId10"/>
    <p:sldLayoutId id="21475030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74007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2023年结构主管年终安全工作总结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安全工作概况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安全制度建设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安全风险评估与控制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安全培训与宣传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安全事故处理与预防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安全工作概况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安全工作目标</a:t>
            </a:r>
            <a:endParaRPr lang="zh-CN" altLang="en-US"/>
          </a:p>
        </p:txBody>
      </p:sp>
      <p:sp>
        <p:nvSpPr>
          <p:cNvPr id="104893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减少事故发生率，确保员工生命安全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提高安全意识，加强安全培训和教育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完善安全管理制度，加强安全监管和考核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推进安全文化建设，营造安全和谐的工作环境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安全工作重点</a:t>
            </a:r>
            <a:endParaRPr lang="zh-CN" altLang="en-US"/>
          </a:p>
        </p:txBody>
      </p:sp>
      <p:sp>
        <p:nvSpPr>
          <p:cNvPr id="10489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安全检查与隐患排查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应急预案制定与演练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安全生产责任制落实情况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安全培训与教育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安全工作策略</a:t>
            </a:r>
            <a:endParaRPr lang="zh-CN" altLang="en-US"/>
          </a:p>
        </p:txBody>
      </p:sp>
      <p:sp>
        <p:nvSpPr>
          <p:cNvPr id="10490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制定安全管理制度和操作规程，确保员工遵守。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定期进行安全检查和隐患排查，及时整改问题。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开展安全培训和宣传活动，提高员工安全意识和技能。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建立应急预案和应急救援队伍，确保在突发事件中能够迅速响应。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安全工作成果</a:t>
            </a:r>
            <a:endParaRPr lang="zh-CN" altLang="en-US"/>
          </a:p>
        </p:txBody>
      </p:sp>
      <p:sp>
        <p:nvSpPr>
          <p:cNvPr id="10490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隐患排查整改率达98%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安全培训覆盖率达100%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全年无重大安全事故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员工安全意识显著提高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安全制度建设</a:t>
            </a:r>
            <a:endParaRPr lang="zh-CN" altLang="en-US"/>
          </a:p>
        </p:txBody>
      </p:sp>
      <p:sp>
        <p:nvSpPr>
          <p:cNvPr id="10491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安全制度的制定与完善</a:t>
            </a:r>
            <a:endParaRPr lang="zh-CN" altLang="en-US"/>
          </a:p>
        </p:txBody>
      </p:sp>
      <p:sp>
        <p:nvSpPr>
          <p:cNvPr id="10491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制定安全制度的目的和意义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安全制度的制定过程和依据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安全制度的执行和监督机制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安全制度的完善和改进措施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安全制度的执行与监督</a:t>
            </a:r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定期检查安全制度的执行情况，确保各项制度得到有效落实。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建立安全制度执行的监督机制，对违反制度的行为进行严肃处理。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加强安全制度宣传教育，提高员工的安全意识和制度执行力。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定期评估安全制度的有效性，根据实际情况进行修订和完善。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安全制度的有效性评估</a:t>
            </a:r>
            <a:endParaRPr lang="zh-CN" altLang="en-US"/>
          </a:p>
        </p:txBody>
      </p:sp>
      <p:sp>
        <p:nvSpPr>
          <p:cNvPr id="10493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定期评估安全制度的执行情况，确保制度得到有效执行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建立安全制度考核机制，对制度执行情况进行奖惩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定期组织安全制度培训，提高员工的安全意识和执行力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收集员工对安全制度的反馈意见，及时调整和完善制度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安全制度建设的改进措施</a:t>
            </a:r>
            <a:endParaRPr lang="zh-CN" altLang="en-US"/>
          </a:p>
        </p:txBody>
      </p:sp>
      <p:sp>
        <p:nvSpPr>
          <p:cNvPr id="10493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完善安全管理制度和流程，确保各项工作有章可循。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加强安全培训和教育，提高员工的安全意识和技能水平。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建立安全检查和评估机制，及时发现和整改安全隐患。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推行安全生产责任制，明确各级管理人员职责，确保安全工作落到实处。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安全风险评估与控制</a:t>
            </a:r>
            <a:endParaRPr lang="zh-CN" altLang="en-US"/>
          </a:p>
        </p:txBody>
      </p:sp>
      <p:sp>
        <p:nvSpPr>
          <p:cNvPr id="10494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安全风险识别与评估</a:t>
            </a:r>
            <a:endParaRPr lang="zh-CN" altLang="en-US"/>
          </a:p>
        </p:txBody>
      </p:sp>
      <p:sp>
        <p:nvSpPr>
          <p:cNvPr id="104945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应对措施：针对不同级别的风险，制定相应的预防和应对措施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监控与改进：定期对安全风险进行重新评估，确保措施的有效性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识别方法：通过风险评估工具和流程，确定潜在的安全风险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评估标准：根据风险发生的可能性、影响程度等因素，对风险进行分级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安全风险应对措施</a:t>
            </a:r>
            <a:endParaRPr lang="zh-CN" altLang="en-US"/>
          </a:p>
        </p:txBody>
      </p:sp>
      <p:sp>
        <p:nvSpPr>
          <p:cNvPr id="10495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制定安全风险评估计划，定期进行评估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制定应急预案，提高应对突发事件的能力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加强员工安全培训，提高安全意识与技能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建立风险控制机制，对高风险进行重点监控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安全风险控制效果评估</a:t>
            </a:r>
            <a:endParaRPr lang="zh-CN" altLang="en-US"/>
          </a:p>
        </p:txBody>
      </p:sp>
      <p:sp>
        <p:nvSpPr>
          <p:cNvPr id="10495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风险评估：对识别出的风险进行量化和评估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风险识别：准确识别出存在的安全风险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风险控制：采取有效的措施对风险进行控制和管理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效果评估：定期对风险控制措施进行评估和调整，确保其有效性和适用性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https://d.book118.com/028074007016006040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Wingdings</vt:lpstr>
      <vt:lpstr>宋体</vt:lpstr>
      <vt:lpstr>Office Theme</vt:lpstr>
      <vt:lpstr>2023年结构主管年终安全工作总结</vt:lpstr>
      <vt:lpstr>目录</vt:lpstr>
      <vt:lpstr>添加章节标题</vt:lpstr>
      <vt:lpstr>安全工作概况</vt:lpstr>
      <vt:lpstr>安全工作目标</vt:lpstr>
      <vt:lpstr>安全工作重点</vt:lpstr>
      <vt:lpstr>安全工作策略</vt:lpstr>
      <vt:lpstr>安全工作成果</vt:lpstr>
      <vt:lpstr>安全制度建设</vt:lpstr>
      <vt:lpstr>安全制度的制定与完善</vt:lpstr>
      <vt:lpstr>安全制度的执行与监督</vt:lpstr>
      <vt:lpstr>安全制度的有效性评估</vt:lpstr>
      <vt:lpstr>安全制度建设的改进措施</vt:lpstr>
      <vt:lpstr>安全风险评估与控制</vt:lpstr>
      <vt:lpstr>安全风险识别与评估</vt:lpstr>
      <vt:lpstr>安全风险应对措施</vt:lpstr>
      <vt:lpstr>安全风险控制效果评估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2024-09-18T06:56:49.541</cp:lastPrinted>
  <dcterms:created xsi:type="dcterms:W3CDTF">2024-09-17T22:56:49Z</dcterms:created>
  <dcterms:modified xsi:type="dcterms:W3CDTF">2024-09-17T22:56:51Z</dcterms:modified>
</cp:coreProperties>
</file>