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FF85D-DBBA-471C-9FB6-E46FD7766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093C4-B9B4-44B3-972B-7B285AA01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84AA0-EFCA-4248-AE0C-566490FA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7DF1F-EFB0-43F6-9F50-68220035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6B458-E435-461A-91C5-AF1C26D60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739C98-7492-4E9C-9693-E89031C80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78020-95C2-4754-A2FF-AEC8BF784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983BA-013B-4EC7-9BB6-FE9B78D0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2C815-51AA-45BF-BCCC-60728B56A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D3EB9-1DA5-42FE-A062-D4ECCB3F8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9E9F9-01F6-49E9-AE65-07526A5A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5016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急性肠梗阻教学查房课件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急性肠梗阻概述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急性肠梗阻的治疗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急性肠梗阻的预防与护理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急性肠梗阻的典型病例分析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急性肠梗阻的最新研究进展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急性肠梗阻概述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急性肠梗阻是由于各种原因导致肠道内容物不能顺利通过肠道，从而引起的一系列临床综合征。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机械性肠梗阻、动力性肠梗阻、血运性肠梗阻等。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肠粘连、肠道肿瘤、炎症、疝气、肠套叠等。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肠道蠕动障碍、肠道血供障碍、肠管受压等。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腹痛、腹胀、呕吐、停止自肛门排气排便等。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腹部X线平片、腹部CT等影像学检查，以及实验室检查。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急性肠梗阻的治疗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禁食、胃肠减压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纠正水电解质紊乱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通过禁食和胃肠减压，减轻肠内压力，缓解疼痛和呕吐症状。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通过补液治疗，纠正水电解质紊乱，维持酸碱平衡。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使用抗生素预防感染，减少肠道内细菌数量。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通过静脉输液或肠外营养支持，提供必要的营养物质。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通过手术解除引起肠梗阻的病因，如粘连松解、肠扭转复位等。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解除病因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切除坏死肠段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对于肠梗阻严重或出现肠坏死的情况，需切除坏死肠段并进行吻合术。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对于可能反复发生肠梗阻的患者，采取预防性措施，如肠道排列术等。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对于肠梗阻引起的感染，应使用抗生素进行抗感染治疗，同时加强营养支持。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00" r="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对于肠道穿孔的情况，应及时进行修补或切除穿孔肠段，并进行腹腔引流。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肠道穿孔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对于因肠梗阻引起的休克，应积极补液、输血等抗休克治疗，同时进行病因治疗。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急性肠梗阻的预防与护理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https://d.book118.com/028075016115006034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2024-09-13T06:27:37.520</cp:lastPrinted>
  <dcterms:created xsi:type="dcterms:W3CDTF">2024-09-12T22:27:37Z</dcterms:created>
  <dcterms:modified xsi:type="dcterms:W3CDTF">2024-09-12T22:27:39Z</dcterms:modified>
</cp:coreProperties>
</file>