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8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A918A-B28B-4801-9E8E-035DA24C0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00CFC-4A34-4B44-8BD6-6E66390CE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D541D-1EC7-45AF-953D-1F93479F8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22AB5-D5DA-486D-994A-1AE4AB806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AD949-6AF8-4672-BBB8-A7C8A2CA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2A74B0-459A-4A19-B200-4E1ABA348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4254C-B4DD-4358-A87B-56A9EEAF6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96FBB-C335-4795-B877-53BD0112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1225E-4C33-41BE-956F-C3E2E380F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6F1C6-5E34-4FC1-BDD9-3FDFF168D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E1EBE-8D3A-46B2-AA83-A9010686C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418" r:id="rId2"/>
    <p:sldLayoutId id="2147488419" r:id="rId3"/>
    <p:sldLayoutId id="2147488420" r:id="rId4"/>
    <p:sldLayoutId id="2147488421" r:id="rId5"/>
    <p:sldLayoutId id="2147488422" r:id="rId6"/>
    <p:sldLayoutId id="2147488423" r:id="rId7"/>
    <p:sldLayoutId id="2147488424" r:id="rId8"/>
    <p:sldLayoutId id="2147488425" r:id="rId9"/>
    <p:sldLayoutId id="2147488426" r:id="rId10"/>
    <p:sldLayoutId id="214748842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22" Type="http://schemas.openxmlformats.org/officeDocument/2006/relationships/tags" Target="../tags/tag277.xml" /><Relationship Id="rId23" Type="http://schemas.openxmlformats.org/officeDocument/2006/relationships/tags" Target="../tags/tag278.xml" /><Relationship Id="rId24" Type="http://schemas.openxmlformats.org/officeDocument/2006/relationships/tags" Target="../tags/tag279.xml" /><Relationship Id="rId25" Type="http://schemas.openxmlformats.org/officeDocument/2006/relationships/tags" Target="../tags/tag280.xml" /><Relationship Id="rId26" Type="http://schemas.openxmlformats.org/officeDocument/2006/relationships/tags" Target="../tags/tag281.xml" /><Relationship Id="rId27" Type="http://schemas.openxmlformats.org/officeDocument/2006/relationships/tags" Target="../tags/tag282.xml" /><Relationship Id="rId28" Type="http://schemas.openxmlformats.org/officeDocument/2006/relationships/tags" Target="../tags/tag283.xml" /><Relationship Id="rId29" Type="http://schemas.openxmlformats.org/officeDocument/2006/relationships/tags" Target="../tags/tag284.xml" /><Relationship Id="rId3" Type="http://schemas.openxmlformats.org/officeDocument/2006/relationships/tags" Target="../tags/tag258.xml" /><Relationship Id="rId30" Type="http://schemas.openxmlformats.org/officeDocument/2006/relationships/tags" Target="../tags/tag285.xml" /><Relationship Id="rId31" Type="http://schemas.openxmlformats.org/officeDocument/2006/relationships/tags" Target="../tags/tag286.xml" /><Relationship Id="rId32" Type="http://schemas.openxmlformats.org/officeDocument/2006/relationships/tags" Target="../tags/tag287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50621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医学伦理问题教学设计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医学伦理问题概述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医学伦理问题教学设计理念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医学伦理问题教学课程设计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医学伦理问题教学实施过程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医学伦理问题教学案例分析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医学伦理问题概述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医学伦理问题的定义和分类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临床伦理问题：包括知情同意、保密、医疗决策、医疗资源分配等问题。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定义：医学伦理问题是指在医疗实践中涉及到的道德、法律和社会问题。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分类：医学伦理问题可以分为临床伦理问题、科研伦理问题和公共卫生伦理问题等。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科研伦理问题：包括研究设计、受试者保护、数据管理等问题。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公共卫生伦理问题：包括公共卫生政策制定、传染病防控、疫苗接种等问题。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医学伦理问题的来源和影响</a:t>
            </a:r>
            <a:endParaRPr lang="zh-CN" altLang="en-US"/>
          </a:p>
        </p:txBody>
      </p:sp>
      <p:sp>
        <p:nvSpPr>
          <p:cNvPr id="104910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影响：影响医生的职业形象、影响患者的治疗效果、影响社会的和谐稳定等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来源：医学技术的发展、医疗资源的分配、医患关系的变化等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案例：介绍一些典型的医学伦理问题案例，如器官移植、安乐死、医疗事故等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应对措施：提出一些解决医学伦理问题的建议和措施，如加强医学伦理教育、完善法律法规、建立医患沟通机制等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医学伦理问题的解决原则</a:t>
            </a:r>
            <a:endParaRPr lang="zh-CN" altLang="en-US"/>
          </a:p>
        </p:txBody>
      </p:sp>
      <p:sp>
        <p:nvSpPr>
          <p:cNvPr id="104916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法律遵守：医生应遵守相关法律法规，依法行医，维护患者权益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社会责任：医生应承担社会责任，积极参与公共卫生和健康教育等活动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保密原则：保护患者的隐私和秘密，不泄露给无关人员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利益最大化：在治疗过程中，应以患者的利益为重，尽量减少伤害和痛苦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尊重患者自主权：尊重患者的知情同意权和选择权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公正公平：对待所有患者一视同仁，不因身份、地位等因素区别对待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医学伦理问题教学设计理念</a:t>
            </a:r>
            <a:endParaRPr lang="zh-CN" altLang="en-US"/>
          </a:p>
        </p:txBody>
      </p:sp>
      <p:sp>
        <p:nvSpPr>
          <p:cNvPr id="104923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以学生为中心的教学设计理念</a:t>
            </a:r>
            <a:endParaRPr lang="zh-CN" altLang="en-US"/>
          </a:p>
        </p:txBody>
      </p:sp>
      <p:sp>
        <p:nvSpPr>
          <p:cNvPr id="104931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提供真实的案例和情境，帮助学生理解和应用医学伦理知识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注重培养学生的批判性思维和解决问题的能力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采用互动式教学，鼓励学生参与和讨论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关注学生的需求和兴趣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培养医学伦理意识的教学目标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引导学生形成正确的医学伦理价值观和道德观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提高学生对医学伦理问题的认识和理解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培养学生对医学伦理问题的敏感性和判断力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帮助学生掌握解决医学伦理问题的方法和技巧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结合实际案例的教学方法</a:t>
            </a:r>
            <a:endParaRPr lang="zh-CN" altLang="en-US"/>
          </a:p>
        </p:txBody>
      </p:sp>
      <p:sp>
        <p:nvSpPr>
          <p:cNvPr id="104945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教师总结归纳，引导学生形成正确的医学伦理观念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鼓励学生参与讨论，表达自己的观点和看法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通过案例分析，引导学生思考医学伦理问题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选择具有代表性的医学伦理案例，如安乐死、器官移植等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医学伦理问题教学课程设计</a:t>
            </a:r>
            <a:endParaRPr lang="zh-CN" altLang="en-US"/>
          </a:p>
        </p:txBody>
      </p:sp>
      <p:sp>
        <p:nvSpPr>
          <p:cNvPr id="104952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课程内容的选取和组织</a:t>
            </a:r>
            <a:endParaRPr lang="zh-CN" altLang="en-US"/>
          </a:p>
        </p:txBody>
      </p:sp>
      <p:sp>
        <p:nvSpPr>
          <p:cNvPr id="10496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选取医学伦理问题的典型案例，如医患关系、医疗决策、医疗资源分配等。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组织课程内容，按照问题的严重程度、影响范围、争议性等因素进行排序。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设计教学活动，如案例分析、小组讨论、角色扮演等，以增强学生的参与感和互动性。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安排课程时间，根据内容的重要性和难度，合理分配课时，保证学生有足够的时间理解和掌握。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课程目标的设定和实现</a:t>
            </a:r>
            <a:endParaRPr lang="zh-CN" altLang="en-US"/>
          </a:p>
        </p:txBody>
      </p:sp>
      <p:sp>
        <p:nvSpPr>
          <p:cNvPr id="104967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教学反思：定期进行教学反思，总结经验教训，不断改进教学方法和教学效果。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8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教学评价：通过课堂表现、作业完成情况、考试成绩等方面进行综合评价，确保教学目标的实现。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教学方法：采用案例分析、小组讨论、角色扮演等教学方法，激发学生的学习兴趣和参与度。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9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目标设定：培养学生对医学伦理问题的认识和理解，提高学生的道德素质和职业素养。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课程评价的标准和方法</a:t>
            </a:r>
            <a:endParaRPr lang="zh-CN" altLang="en-US"/>
          </a:p>
        </p:txBody>
      </p:sp>
      <p:sp>
        <p:nvSpPr>
          <p:cNvPr id="104974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4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4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4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4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5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5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6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6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教学目标：明确、具体、可衡量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学生反馈：学生对课程的满意度和收获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教师评价：专业素质、教学能力和责任心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教学内容：符合医学伦理原则，贴近实际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教学效果：学生能够理解和应用医学伦理知识，提高道德素质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教学方法：多样化，注重互动和参与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https://d.book118.com/028075062106006037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医学伦理问题教学设计</vt:lpstr>
      <vt:lpstr>目录</vt:lpstr>
      <vt:lpstr>添加章节标题</vt:lpstr>
      <vt:lpstr>医学伦理问题概述</vt:lpstr>
      <vt:lpstr>PowerPoint Presentation</vt:lpstr>
      <vt:lpstr>医学伦理问题的定义和分类</vt:lpstr>
      <vt:lpstr>医学伦理问题的来源和影响</vt:lpstr>
      <vt:lpstr>医学伦理问题的解决原则</vt:lpstr>
      <vt:lpstr>医学伦理问题教学设计理念</vt:lpstr>
      <vt:lpstr>PowerPoint Presentation</vt:lpstr>
      <vt:lpstr>以学生为中心的教学设计理念</vt:lpstr>
      <vt:lpstr>培养医学伦理意识的教学目标</vt:lpstr>
      <vt:lpstr>结合实际案例的教学方法</vt:lpstr>
      <vt:lpstr>医学伦理问题教学课程设计</vt:lpstr>
      <vt:lpstr>PowerPoint Presentation</vt:lpstr>
      <vt:lpstr>课程内容的选取和组织</vt:lpstr>
      <vt:lpstr>课程目标的设定和实现</vt:lpstr>
      <vt:lpstr>课程评价的标准和方法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2024-09-17T14:36:46.247</cp:lastPrinted>
  <dcterms:created xsi:type="dcterms:W3CDTF">2024-09-17T06:36:46Z</dcterms:created>
  <dcterms:modified xsi:type="dcterms:W3CDTF">2024-09-17T06:36:48Z</dcterms:modified>
</cp:coreProperties>
</file>