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76841-4EDE-4B93-8D2E-6DCBE7A6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70532-DD04-4F4F-9203-A96483D7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EF202-3542-447A-911C-82B0E682D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99FFF-171A-4FE0-8EE0-650F4AF6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CB1776-29F0-4463-9BE6-BCB91EC65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E73EC-B09F-4671-8797-D9B41E987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CD1AD-5EF8-47F8-84D2-FE8ACBD54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CE23B-4554-4D14-B756-85BA3543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7ED9D-75E7-40EE-B65F-302ADEA1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B8EC1-8E10-4E69-B4CF-01B8F663F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F4C90-A969-4917-A26E-3DAF0B21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5101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股份登记托管业务介绍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股份登记托管业务概述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股份登记托管业务流程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股份登记托管业务优势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股份登记托管业务案例分析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股份登记托管业务概述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股份登记托管业务是指对股份公司发行的股票进行集中登记、托管、交易及相关服务的综合性业务。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集中化、规范化、透明化，提供安全、高效的股票交易服务，保障投资者权益。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73" b="1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包括股票的初始登记、变更登记、注销登记，以及股票交易、清算、交收等。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提供股票确权、价值发现、信息披露、融资渠道等，促进股票市场的发展和规范化。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通过集中登记托管，确保股票的合法性和真实性，防止欺诈和虚假交易，保护投资者的合法权益。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保障投资者权益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规范化的信息披露和交易流程，提高市场的透明度，有助于投资者做出明智的决策。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提高市场透明度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提供高效的交易服务，促进股票市场的流动性，有利于企业的融资和资本运作。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促进市场流动性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股份登记托管业务是股票市场规范化的重要组成部分，有利于推动市场的健康发展。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推动市场规范化发展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股份登记托管的必要性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股份登记托管业务流程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股份初始登记是指公司在成立时或增资扩股时，向股份登记托管机构提交相关资料，完成公司股份的初始登记工作。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初始登记的内容包括公司名称、注册资本、股东结构、股票种类和数量等基本信息。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322" b="932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股份初始登记是公司合法上市的必要步骤，也是投资者进行股票交易的前提条件。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股份初始登记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股份日常登记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股份日常登记是指公司日常运营过程中，因股票买卖、继承、赠与等原因引起的股份变动，需要进行日常登记。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日常登记的内容包括股票买卖双方的姓名或名称、交易时间、交易数量、交易价格等。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股份日常登记的目的是为了保障投资者的合法权益，维护市场的公平、公正和透明。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股份退出登记是指投资者在卖出股票后，向股份登记托管机构提交相关资料，完成股份退出登记工作。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退出登记的内容包括卖出股票的数量、卖出价格、结算方式等。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股份退出登记是投资者合法退出市场的必要步骤，也是保障市场正常运转的重要环节。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股份退出登记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https://d.book118.com/028075101076006045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2024-09-26T03:54:21.246</cp:lastPrinted>
  <dcterms:created xsi:type="dcterms:W3CDTF">2024-09-25T19:54:21Z</dcterms:created>
  <dcterms:modified xsi:type="dcterms:W3CDTF">2024-09-25T19:54:23Z</dcterms:modified>
</cp:coreProperties>
</file>