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600E6-0617-4809-8E8B-63838ECBE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544B4-F7AF-4CB1-92E0-1A030A8D3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F03FC-E447-47C7-A1FD-BDFA60340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DB86F-B9AE-416E-87FE-5DBD6DC83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37F96D-1FB6-4E07-9536-F6E2198A8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E40D5A-5773-4254-8391-196A13F77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861984-F44A-4E31-9DBD-10624358E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BB55C-AF10-45DB-814C-D6E523C69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F4B2E-8AED-40B6-9317-9F52CFB97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86115-ED54-4273-9E6F-DDA509C0C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F799A-0EF8-4EC3-B4DE-713D323F0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7612405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预防接种相关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预防接种的种类和程序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预防接种的注意事项和不良反应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预防接种的宣传和教育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预防接种的监管和管理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预防传染病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疫苗的广泛使用，使得许多曾经严重危害人类健康的传染病得到有效控制，甚至被消灭。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预防接种是预防传染病的有效手段，通过接种疫苗，可以刺激机体产生特异性免疫力，预防相应传染病的发生和流行。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保护个体健康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预防接种能够降低个体感染传染病的风险，减少因感染传染病而产生的医疗费用和身体痛苦。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对于儿童和青少年来说，预防接种是他们健康成长的重要保障，能够提高他们的身体素质和免疫力。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63" r="18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预防接种能够减少传染病的传播，降低因传染病流行而产生的社会负担，维护社会的稳定和发展。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预防接种的普及和提高，能够增强整个社会的免疫屏障，有效抵御传染病的入侵和传播。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预防接种的种类和程序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计划内疫苗是指国家规定必须接种的疫苗，通常由政府免费提供，覆盖面广，是预防传染病的重要手段。常见的计划内疫苗包括卡介苗、乙肝疫苗、百白破疫苗、麻疹疫苗等。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计划内疫苗的接种程序和时间表由国家卫生行政部门制定，家长需按照规定的时间和程序带宝宝接种。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计划内疫苗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计划外疫苗是指不在国家规定必须接种的疫苗范围内，但同样可以有效预防某些传染病的疫苗。常见的计划外疫苗包括水痘疫苗、流感疫苗、肺炎球菌疫苗等。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计划外疫苗需要家长自愿选择接种，费用通常需要自理。家长可以根据宝宝的身体状况、疾病流行情况以及经济条件等因素来选择是否接种。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计划外疫苗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接种程序和时间表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不同年龄段的宝宝需要接种的疫苗种类和剂次不同，因此接种程序和时间表也不同。家长需按照医生或专业机构提供的接种建议，按时带宝宝接种疫苗。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接种程序和时间表通常会以表格形式提供，家长可以参考表格来确定宝宝需要接种的疫苗种类和时间。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自费疫苗是指需要家长自行选择是否接种的疫苗，费用通常需要自理。家长在选择自费疫苗时，可以根据宝宝的身体状况、经济条件以及疾病流行情况等因素来综合考虑。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一些常见的自费疫苗包括B型流感嗜血杆菌疫苗、口服轮状病毒疫苗、肺炎球菌结合疫苗等。这些疫苗可以有效预防一些常见的传染病，对于宝宝的健康有一定的保护作用。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自费疫苗的选择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预防接种的注意事项和不良反应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接种前注意事项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确保儿童身体健康，无发热、咳嗽等症状。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家长应了解疫苗的种类、作用和接种流程。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按照医生的建议，按时接种疫苗。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接种后注意事项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留观30分钟，观察儿童是否有不良反应。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保持接种部位的清洁，避免剧烈运动。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注意儿童体温变化，如有异常及时就医。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不良反应及处理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常见不良反应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处理方法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注射部位疼痛可适当冷敷。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轻微发热、食欲不振、注射部位疼痛等。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轻微发热可采取物理降温措施，如多喝水、贴退热贴等。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如出现其他严重不适，应及时就医。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https://d.book118.com/028076124056006037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2024-09-17T06:21:47.019</cp:lastPrinted>
  <dcterms:created xsi:type="dcterms:W3CDTF">2024-09-16T22:21:47Z</dcterms:created>
  <dcterms:modified xsi:type="dcterms:W3CDTF">2024-09-16T22:21:49Z</dcterms:modified>
</cp:coreProperties>
</file>