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C2953-7A4B-4DB0-8838-AB2CE314C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26F6B-0924-42F3-9C10-22952333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30C0E-5AEE-489C-8BBD-BCA5D6EF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04262-4BBF-437C-88F2-1440E2AD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A7FDC-56BC-4139-8608-55593E113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1A03E-16A1-4AFE-80F2-97A91FF21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D8D55-67A2-4A53-86EA-9E0BE3B7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06B54-9495-4A55-9113-F2D312412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1EDA2-598F-4AB4-9E5F-E8AB5311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58DF0-0AC9-491F-BA82-0635782CD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48062-1865-424B-AE11-7182F36A2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7024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低血糖反应的护理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低血糖反应概述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低血糖反应的护理原则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糖尿病患者低血糖反应的护理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特殊人群低血糖反应的护理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低血糖反应的护理研究与发展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低血糖反应概述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低血糖反应是指血糖水平过低引起的生理反应，通常表现为心慌、出汗、手抖、头晕等症状。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当血糖水平下降时，机体通过分泌肾上腺素等激素来应对，导致交感神经兴奋，出现心悸、焦虑、出汗等症状。严重时可能出现意识模糊、昏迷等。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63" r="310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低血糖反应的主要原因是体内糖分不足，如长时间未进食或进食量不足。其他原因包括疾病、药物、剧烈运动等。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糖尿病、胰岛素使用不当、饮食不规律、饮酒、肠胃吸收不良等都可能增加低血糖反应的风险。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低血糖反应可能导致机体能量供应不足，影响大脑功能，出现注意力不集中、记忆力下降、反应迟钝等症状。严重时可能导致昏迷、休克甚至死亡。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长期反复出现低血糖反应会影响大脑和器官功能，导致认知障碍、心血管疾病等健康问题。此外，低血糖还可能加重糖尿病病情，影响治疗效果。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低血糖反应的危害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低血糖反应的护理原则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在发生低血糖反应时，应立即监测血糖水平，了解血糖下降的程度。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立即监测血糖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如果血糖值偏低，应立即给予口服葡萄糖或含糖食物，以快速升高血糖。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补充糖分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密切观察患者的症状，如出现意识模糊、抽搐、昏迷等情况，应及时就医。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保证每日三餐定时定量，避免长时间空腹或暴饮暴食。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随身携带糖果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进行适度的运动，有助于提高身体对糖分的利用和代谢。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为预防低血糖反应的发生，建议随身携带糖果或含糖饮料，以便及时补充糖分。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避免过度节食或摄入不足，保持营养均衡。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00" r="152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对于糖尿病患者和高危人群，应定期监测血糖，以便及时发现低血糖反应。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对于正在服用降糖药的糖尿病患者，应遵医嘱调整药物剂量，避免因药物过量导致低血糖反应。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调整药物剂量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糖尿病患者低血糖反应的护理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2" b="23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心慌、手抖、出汗、头晕、乏力、饥饿感等。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立即平卧休息，给予含糖食物或饮料，如糖果、饼干、果汁等，严重时需静脉注射葡萄糖溶液。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糖尿病患者低血糖反应的症状与处理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运动适度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避免剧烈运动或长时间运动，运动前后应适量补充能量。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随身携带糖果和急救卡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以便及时处理低血糖反应。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定时定量进餐，保持营养均衡，避免长时间空腹或延迟进食。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糖尿病患者低血糖反应的日常护理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糖尿病患者低血糖反应的预防措施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合理用药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遵循医嘱，按时按量服药，避免药物过量或不足。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了解血糖波动情况，及时调整饮食和药物。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学习糖尿病知识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提高对低血糖反应的认识和应对能力。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特殊人群低血糖反应的护理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06" r="19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及时识别和处理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老年人由于生理功能减退，对低血糖的反应可能较为迟钝，容易出现无感知的低血糖。因此，对于老年人，应密切监测血糖水平，及时发现和处理低血糖反应。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老年人低血糖反应的护理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https://d.book118.com/028077024112006045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2024-09-26T07:02:52.584</cp:lastPrinted>
  <dcterms:created xsi:type="dcterms:W3CDTF">2024-09-25T23:02:52Z</dcterms:created>
  <dcterms:modified xsi:type="dcterms:W3CDTF">2024-09-25T23:02:54Z</dcterms:modified>
</cp:coreProperties>
</file>