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EDA13-1D2A-40A1-B97F-9375B699F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7C91D-774A-4308-A100-02913CE53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B843AB-FAF1-48C1-8582-BF3C14E13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8BE11E-D201-4478-BA90-9FD2D456A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AB904-DAC1-4755-8C60-8FE86E324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7AB6D-D514-4122-859C-B2A892BA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A4F274-C4CE-4B8E-8B73-5CA9E934D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5BDF4-FF10-4D9E-B05C-CF0DBABFC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2552BC-6821-4C68-9E27-14D33AA9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2023A-BC6F-4C1D-9EDB-11B37E050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F8F4C-03C2-469D-82A6-CFA30200E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77132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便秘患者宣教的护理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便秘患者的日常护理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便秘患者的药物治疗与注意事项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便秘患者的病情监测与评估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便秘患者的健康教育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便秘是一种常见的消化系统症状，主要表现为排便次数减少、粪便干硬、排便困难等。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便秘可分为急性便秘和慢性便秘，根据病因可分为器质性便秘和功能性便秘。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便秘的病因多样，包括饮食不当、缺乏运动、精神压力大、药物副作用等。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便秘的病理机制主要与肠道蠕动减缓、粪便水分吸收过多、排便反射减弱等因素有关。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长期便秘可能导致肠道毒素积累、肠道微生态失衡、肛肠疾病等，影响生活质量。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预防便秘的关键在于建立良好的生活习惯，包括合理饮食、适量运动、保持良好心态等。同时，避免长时间久坐，及时排便，养成良好的排便习惯。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便秘的危害与预防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便秘患者的日常护理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多吃蔬菜、水果、全谷类食物，以增加膳食纤维的摄入，刺激肠道蠕动。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每天至少喝8杯水，保持肠道湿润，有助于软化粪便。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保持足够水分摄入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减少高脂、高糖食物的摄入，以免加重便秘症状。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避免过度摄入高脂、高糖食物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酒精和咖啡因可能会加重便秘症状，应尽量避免或限制摄入。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避免过度饮酒和咖啡因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定时排便，避免在忙碌的时候或没有便意的时候排便。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建立良好的排便习惯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增加身体活动量，促进肠道蠕动，有助于缓解便秘症状。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长时间坐立不动会减缓肠道蠕动，应尽量避免。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避免长时间坐立不动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学会有效应对压力，如通过放松技巧、锻炼、良好的睡眠等方式来减轻压力对肠道功能的影响。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77" b="1227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857" r="785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了解便秘的相关知识，增加对疾病的认识，有助于减轻焦虑和不安。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保持积极乐观的心态，有助于缓解便秘症状和促进康复。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与家人和朋友交流，分享感受和经验，获得情感上的支持和鼓励。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如症状持续或加重，应及时寻求医生的帮助和建议。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了解疾病知识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积极心态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寻求社会支持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便秘患者的药物治疗与注意事项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https://d.book118.com/028077132044006027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2024-09-05T03:20:30.319</cp:lastPrinted>
  <dcterms:created xsi:type="dcterms:W3CDTF">2024-09-04T19:20:30Z</dcterms:created>
  <dcterms:modified xsi:type="dcterms:W3CDTF">2024-09-04T19:20:32Z</dcterms:modified>
</cp:coreProperties>
</file>