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BE864-505C-4CA6-B8CE-55872013B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95F392-A901-41D8-9502-D09F4C58A4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102A7-490F-4CF7-8574-D4929BB02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514EA3-6470-41F7-B607-D8C4E264A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3D231C-F1B8-42A6-BF88-E14112E6C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778D43-2EAF-447A-B54F-CFF12D78D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027FD8A-C47B-4C49-BBE8-04FB4B1B0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16BD0C-8328-4262-B964-34B16215E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07663D-94DB-4817-85EF-A480B7E816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5094A-C102-44A8-A12C-0CC1012EF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E8771-1E32-439B-93C4-44EB55D3A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10001605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57.狂欢派对尽情放纵盛大活动策划方案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活动主题与背景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场地选择与布置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节目安排与娱乐项目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美食饮品与特色小吃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宣传推广与票务管理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安全保障与应急措施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活动主题与背景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狂欢派对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以欢乐、放松和尽情享受为主旨，打造一场充满活力和激情的派对。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尽情放纵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鼓励参与者释放自我，追求自由和个性，体验无拘无束的快乐。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盛大活动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通过精心策划和布置，呈现一场规模宏大、内容丰富的活动，让参与者留下深刻印象。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主题诠释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现代社会压力增大，人们渴望释放压力和寻找乐趣。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派对文化逐渐成为一种流行的社交方式，受到年轻人的喜爱。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盛大活动能够给人们带来视觉和听觉的享受，提升参与者的愉悦感。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派对文化和盛大活动的主要受众群体，追求时尚、潮流和新鲜感。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年轻人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公司员工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社交达人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通过参与活动释放工作压力，增进同事之间的交流和感情。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喜欢参加各种社交活动，结交新朋友，拓展社交圈子。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目标人群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场地选择与布置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市中心酒店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选择位于市中心的高档酒店，交通便利，设施完备，能容纳大量宾客。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独特场地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考虑租用具有独特风格的场地，如城堡、庄园或艺术画廊，为派对增添别样风情。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室外场地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若天气适宜，可选择公园、海滩或私人庄园等室外场地，提供自然舒适的派对氛围。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场地选址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根据派对需求划分不同区域，如舞蹈区、餐饮区、休息区等，确保宾客在派对中畅享各种体验。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分区规划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合理规划宾客流线，避免拥挤和混乱，确保派对顺畅进行。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流线设计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设置互动空间，如游戏区、拍照区等，增加宾客参与感和互动性。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互动空间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空间布局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灯光音响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选用高质量的灯光音响设备，配合专业调试，营造出震撼的视听盛宴。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主题风格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根据派对主题选择装修风格，如狂野动物、霓虹灯光、复古奢华等，营造独特氛围。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运用大胆鲜艳的色彩搭配，如撞色、渐变等，打造视觉冲击力强的派对现场。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装修风格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节目安排与娱乐项目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包括现场演唱、乐队表演、DJ打碟等，为派对提供热烈的氛围和动感的节奏。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音乐演出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邀请专业舞者或舞蹈团体进行表演，展现各种舞蹈风格，让现场观众感受到舞蹈的魅力和活力。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舞蹈表演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邀请魔术师进行精彩的魔术表演，为现场观众带来神秘和惊喜的体验。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魔术表演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安排相声、小品等喜剧表演，为现场观众带来欢乐和放松。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喜剧演出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节目类型及内容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表演嘉宾邀请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知名歌手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邀请具有影响力和号召力的知名歌手进行现场演唱，提升派对的档次和吸引力。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网红达人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邀请在社交媒体上具有大量粉丝的网红达人进行表演或互动，增加派对的网络曝光度和话题性。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专业舞者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邀请具有专业水准的舞者或舞蹈团体进行表演，展现高水平的舞蹈技艺。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特邀嘉宾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根据派对主题和受众群体，邀请相关领域的专家、名人或意见领袖作为特邀嘉宾，进行分享或互动环节。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https://d.book118.com/028100016053006045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2024-09-25T20:50:42.631</cp:lastPrinted>
  <dcterms:created xsi:type="dcterms:W3CDTF">2024-09-25T12:50:42Z</dcterms:created>
  <dcterms:modified xsi:type="dcterms:W3CDTF">2024-09-25T12:50:44Z</dcterms:modified>
</cp:coreProperties>
</file>