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5A56E-E342-4DA9-A8D8-0A210384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47C8-9FD6-4B90-BF4E-6E2661C8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3E200-9FBD-4C0C-90C7-2E7C8BE5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21AB5-DEC5-4256-BB00-A811032D9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9FAC6-3B32-4C7E-8EA2-9207CACE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35FB0-91B0-4325-A3F4-EA28E65C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F9020-C1C6-4F7C-BB32-BDB381E02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8DD31-78EA-494D-822D-DD3372893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CE0D6-5ABF-426B-A5A7-A84C3054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39EF1-FDFE-4941-B9F5-7B7083A6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4994C-9980-45F6-8C3E-0E3A3326B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0034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科罗曼·莫塞的平面设计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科罗曼·莫塞的生平与创作背景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科罗曼·莫塞的设计理念与风格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科罗曼·莫塞的平面设计作品分析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科罗曼·莫塞的影响与贡献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科罗曼·莫塞的成就与荣誉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科罗曼·莫塞的创作实践与教育理念传承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科罗曼·莫塞的生平与创作背景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科罗曼·莫塞（Koloman Moser）于1868年出生于奥匈帝国（现捷克共和国）的布拉格。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333" b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出生日期与地点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他在1886年前往维也纳学习建筑和绘画，并在1892年加入了维也纳分离派运动，成为一名平面设计师。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教育与职业背景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科罗曼·莫塞在平面设计、绘画和建筑领域都取得了显著的成就，被誉为“新艺术运动”在平面设计领域的杰出代表之一。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成就与荣誉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生平简介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艺术与设计风格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他的设计风格深受新艺术运动的影响，追求独特、自然和富有装饰性的设计元素，注重细节和整体性的统一。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科罗曼·莫塞生活在19世纪末至20世纪初，这是欧洲艺术和设计领域发生重大变革的时期。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科罗曼·莫塞的设计作品充满了丰富的色彩、曲线和对称性，展现出他对美的独特追求和精湛的技艺。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1655" b="2165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9458" b="9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创作背景与风格形成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科罗曼·莫塞的设计理念与风格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科罗曼·莫塞认为设计的功能性是其最重要的价值之一。他主张设计应满足人们的需求，并强调设计的实用性和舒适性。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功能性至上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科罗曼·莫塞倾向于使用简单的形状和线条来创造他的设计。他认为简约的设计更易于被人们理解和接受，也更能经受住时间的考验。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简约主义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科罗曼·莫塞非常注重设计的细节。他认为，一个优秀的设计作品不仅需要整体上的美感，同时也需要在细节上做到完美。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细节决定成败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科罗曼·莫塞的设计风格以简约为主，他善于运用简单的形状和线条来创造出具有吸引力的设计。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极简主义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他的设计风格与现代主义艺术和建筑相呼应，注重功能性、实用性和美学价值的结合。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科罗曼·莫塞的设计理念也包括了极简主义，他主张减少复杂性和冗余，追求简洁、纯粹和优雅。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风格特点：简约、现代、极简主义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科罗曼·莫塞的设计中通常使用较为柔和的色彩，如灰色、白色和米色等，以营造出宁静、舒适和低调的氛围。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他的设计作品具有强烈的视觉冲击力，通过简单的形状、线条和色彩来传达信息，使观众能够迅速捕捉到设计的重点。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色彩运用与视觉效果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科罗曼·莫塞的平面设计作品分析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科罗曼·莫塞的书籍封面设计通常采用简单的图形和字体，以突出书籍的主题和吸引读者的注意力。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523" b="1152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他善于运用对比强烈的色彩搭配，如黑与白、红与绿等，为封面增添活力和视觉冲击力。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科罗曼·莫塞通常使用清晰易读的字体，以保证读者能够快速理解书籍的主题。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书籍封面设计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科罗曼·莫塞在品牌形象设计方面注重统一性，以确保品牌在各种宣传材料和渠道中保持一致。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他经常使用简洁的图形元素来代表品牌，如线条、几何形状等，这些元素具有高度的识别性和记忆性。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科罗曼·莫塞在品牌形象设计中也注重字体的选择，他通常会选择具有现代感和简洁感的字体，以突出品牌的时尚和年轻化特点。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708" b="14708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https://d.book118.com/028100034075006042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2024-09-21T19:04:43.054</cp:lastPrinted>
  <dcterms:created xsi:type="dcterms:W3CDTF">2024-09-21T11:04:43Z</dcterms:created>
  <dcterms:modified xsi:type="dcterms:W3CDTF">2024-09-21T11:04:44Z</dcterms:modified>
</cp:coreProperties>
</file>