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A4472-627A-46E4-BDCC-F4E9A5EAE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D480C-5DE4-400D-BF3E-AD8DF843A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A3912-2AB4-490E-9086-63EBB774B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E8DE1-28E0-4F21-BD06-366E73890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C2C10A-015C-4A45-B619-7D27001FD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661F1D-E696-464E-B211-3DE9A5BEA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6EB29A-4747-414D-8E06-5D45B1C01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D1491-7B41-425A-A3A3-92BD7C565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70C38-627E-42B2-81B6-35C8E285B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FE2F4-8620-4D2D-B66F-1E0467D8D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1A2DF-64B4-4727-A26F-A1A7D9026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111" r:id="rId2"/>
    <p:sldLayoutId id="2147487112" r:id="rId3"/>
    <p:sldLayoutId id="2147487113" r:id="rId4"/>
    <p:sldLayoutId id="2147487114" r:id="rId5"/>
    <p:sldLayoutId id="2147487115" r:id="rId6"/>
    <p:sldLayoutId id="2147487116" r:id="rId7"/>
    <p:sldLayoutId id="2147487117" r:id="rId8"/>
    <p:sldLayoutId id="2147487118" r:id="rId9"/>
    <p:sldLayoutId id="2147487119" r:id="rId10"/>
    <p:sldLayoutId id="214748712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0010505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高数同济六版课件D114对面积曲面积分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高数同济六版课件D114介绍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面积曲面积分的概念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高数同济六版课件D114对面积曲面积分的讲解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高数同济六版课件D114的练习题和答案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高数同济六版课件D114的教学效果和评价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高数同济六版课件D114介绍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课件内容概述</a:t>
            </a:r>
            <a:endParaRPr lang="zh-CN" altLang="en-US"/>
          </a:p>
        </p:txBody>
      </p:sp>
      <p:sp>
        <p:nvSpPr>
          <p:cNvPr id="1048890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92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94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96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9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讲解面积曲面积分的计算方法和步骤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0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介绍面积曲面积分的概念和定义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举例说明面积曲面积分的应用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提供面积曲面积分的练习题和答案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课件适用人群</a:t>
            </a:r>
            <a:endParaRPr lang="zh-CN" altLang="en-US"/>
          </a:p>
        </p:txBody>
      </p:sp>
      <p:sp>
        <p:nvSpPr>
          <p:cNvPr id="1048940" name="矩形: 圆角 4"/>
          <p:cNvSpPr/>
          <p:nvPr>
            <p:custDataLst>
              <p:tags r:id="rId2"/>
            </p:custDataLst>
          </p:nvPr>
        </p:nvSpPr>
        <p:spPr>
          <a:xfrm>
            <a:off x="608330" y="3339863"/>
            <a:ext cx="2562081" cy="100123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42" name="正文"/>
          <p:cNvSpPr txBox="1"/>
          <p:nvPr>
            <p:custDataLst>
              <p:tags r:id="rId3"/>
            </p:custDataLst>
          </p:nvPr>
        </p:nvSpPr>
        <p:spPr>
          <a:xfrm>
            <a:off x="778278" y="3545456"/>
            <a:ext cx="2221423" cy="6034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高等数学专业的学生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44" name="矩形: 圆角 4"/>
          <p:cNvSpPr/>
          <p:nvPr>
            <p:custDataLst>
              <p:tags r:id="rId4"/>
            </p:custDataLst>
          </p:nvPr>
        </p:nvSpPr>
        <p:spPr>
          <a:xfrm>
            <a:off x="9016001" y="3340499"/>
            <a:ext cx="2561956" cy="100123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5"/>
            </p:custDataLst>
          </p:nvPr>
        </p:nvSpPr>
        <p:spPr>
          <a:xfrm>
            <a:off x="9185949" y="3546092"/>
            <a:ext cx="2221423" cy="6034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需要复习高数的学生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48" name="矩形: 圆角 4"/>
          <p:cNvSpPr/>
          <p:nvPr>
            <p:custDataLst>
              <p:tags r:id="rId6"/>
            </p:custDataLst>
          </p:nvPr>
        </p:nvSpPr>
        <p:spPr>
          <a:xfrm>
            <a:off x="3410887" y="3341136"/>
            <a:ext cx="2561956" cy="100123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50" name="正文"/>
          <p:cNvSpPr txBox="1"/>
          <p:nvPr>
            <p:custDataLst>
              <p:tags r:id="rId7"/>
            </p:custDataLst>
          </p:nvPr>
        </p:nvSpPr>
        <p:spPr>
          <a:xfrm>
            <a:off x="3581472" y="3546729"/>
            <a:ext cx="2221423" cy="6034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数学爱好者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52" name="矩形: 圆角 4"/>
          <p:cNvSpPr/>
          <p:nvPr>
            <p:custDataLst>
              <p:tags r:id="rId8"/>
            </p:custDataLst>
          </p:nvPr>
        </p:nvSpPr>
        <p:spPr>
          <a:xfrm>
            <a:off x="6213444" y="3341772"/>
            <a:ext cx="2561956" cy="100123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54" name="正文"/>
          <p:cNvSpPr txBox="1"/>
          <p:nvPr>
            <p:custDataLst>
              <p:tags r:id="rId9"/>
            </p:custDataLst>
          </p:nvPr>
        </p:nvSpPr>
        <p:spPr>
          <a:xfrm>
            <a:off x="6383392" y="3547365"/>
            <a:ext cx="2221423" cy="6034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准备考研的学生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8990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互动性强：设有习题和讨论环节，增强学习效果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内容全面：涵盖了高数同济六版D114的所有知识点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讲解清晰：通过实例和图表进行详细讲解，易于理解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实用性强：结合实际应用，提高解决问题的能力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面积曲面积分的概念</a:t>
            </a:r>
            <a:endParaRPr lang="zh-CN" altLang="en-US"/>
          </a:p>
        </p:txBody>
      </p:sp>
      <p:sp>
        <p:nvSpPr>
          <p:cNvPr id="104905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面积积分的定义</a:t>
            </a:r>
            <a:endParaRPr lang="zh-CN" altLang="en-US"/>
          </a:p>
        </p:txBody>
      </p:sp>
      <p:sp>
        <p:nvSpPr>
          <p:cNvPr id="10490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面积积分是积分的一种，用于计算曲面的面积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其中，f(x,y,z)是曲面上的函数，dS是曲面的面积元素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面积积分的应用广泛，如计算曲面的面积、体积等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面积积分的定义公式为：∫∫f(x,y,z)dS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面积积分的应用</a:t>
            </a:r>
            <a:endParaRPr lang="zh-CN" altLang="en-US"/>
          </a:p>
        </p:txBody>
      </p:sp>
      <p:sp>
        <p:nvSpPr>
          <p:cNvPr id="10491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8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计算曲面的面积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计算曲面的体积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0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计算曲面的转动惯量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2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计算曲面的应力分布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面积积分的计算方法</a:t>
            </a:r>
            <a:endParaRPr lang="zh-CN" altLang="en-US"/>
          </a:p>
        </p:txBody>
      </p:sp>
      <p:sp>
        <p:nvSpPr>
          <p:cNvPr id="104922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计算积分值：使用积分公式，如∫∫f(x,y)dxdy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验证结果：通过计算结果与实际值进行比较，验证计算方法的准确性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确定积分区域：选择合适的坐标系，确定积分区域的边界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确定积分函数：选择合适的积分函数，如x^2+y^2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高数同济六版课件D114对面积曲面积分的讲解</a:t>
            </a:r>
            <a:endParaRPr lang="zh-CN" altLang="en-US"/>
          </a:p>
        </p:txBody>
      </p:sp>
      <p:sp>
        <p:nvSpPr>
          <p:cNvPr id="104928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https://d.book118.com/028100105056006023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2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高数同济六版课件D114对面积曲面积分</vt:lpstr>
      <vt:lpstr>目录</vt:lpstr>
      <vt:lpstr>高数同济六版课件D114介绍</vt:lpstr>
      <vt:lpstr>课件内容概述</vt:lpstr>
      <vt:lpstr>课件适用人群</vt:lpstr>
      <vt:lpstr>课件特点</vt:lpstr>
      <vt:lpstr>面积曲面积分的概念</vt:lpstr>
      <vt:lpstr>面积积分的定义</vt:lpstr>
      <vt:lpstr>面积积分的应用</vt:lpstr>
      <vt:lpstr>面积积分的计算方法</vt:lpstr>
      <vt:lpstr>高数同济六版课件D114对面积曲面积分的讲解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2024-08-29T23:41:14.291</cp:lastPrinted>
  <dcterms:created xsi:type="dcterms:W3CDTF">2024-08-29T15:41:14Z</dcterms:created>
  <dcterms:modified xsi:type="dcterms:W3CDTF">2024-08-29T15:41:16Z</dcterms:modified>
</cp:coreProperties>
</file>