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708B-FC14-474E-A989-009D1ED81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30C3E-0F33-4822-9F22-79942B4A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5D898-B8B9-4FC5-B3C6-B6283845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8E6DC-399D-48E6-8867-0A8B53AB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36DC5-E2CE-41DF-A512-206CF1CB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03F78-38F2-447E-BFEB-ECB9F272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E9827-0117-467C-9818-2B3EAC8D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C5761-40EF-4496-84DE-1084A5E67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6B84E-2F9A-47FF-8078-89F229093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EE40D-493E-487B-AFAA-6ABE1E93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6FFF4-A768-4894-A0E8-552834B5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101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现场监督工作管理的常见问题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现场监督人员管理问题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现场监督沟通协作问题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现场监督风险管理问题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现场监督技术应用问题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通过对现场监督工作的有效管理，可以提高工作效率，确保项目按时完成。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5" r="112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现场监督是确保工作质量的重要环节，通过管理可以及时发现和解决问题，保障工作质量。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良好的现场监督工作管理可以促进团队成员之间的沟通和协作，提高团队整体绩效。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包括现场监督工作的计划、进度、成果等方面的汇报。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现场监督工作情况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汇报在现场监督工作中遇到的问题和困难，以及相应的解决措施。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存在的问题和困难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提出需要上级或相关部门协调和支持的事项，以便更好地推进现场监督工作。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需要协调和支持的事项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现场监督人员管理问题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监督人员数量不足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现场监督工作需要足够的人员来确保各项工作的顺利进行，但往往由于人员配备不足，导致监督工作存在疏漏。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专业技能人员缺乏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现场监督工作涉及多个专业领域，需要具备相关专业技能的人员进行监督，但实际情况中，这类专业技能人员往往不足。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现场监督人员业务水平参差不齐，部分人员可能缺乏必要的专业知识和经验，导致监督工作质量不稳定。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部分监督人员缺乏责任意识，对工作敷衍了事，不能认真履行职责，给现场监督工作带来隐患。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责任意识不强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业务水平差异大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现有的培训机制往往只关注单一方面的技能或知识培训，缺乏系统性的培训内容设计。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传统的培训方式如讲座、研讨会等可能无法满足现代监督工作的需求，需要更加灵活多样的培训方式。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培训方式陈旧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对培训效果的评估不足，无法准确了解培训的实际效果，也难以针对问题进行改进。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缺乏有效培训机制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现场监督工作流程问题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现场监督工作缺乏统一、标准化的流程，导致工作执行效率低下，容易出现混乱和错误。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现有的工作流程设计不合理，可能存在重复、冗余的环节，增加了工作负担和出错概率。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随着业务的发展和变化，现场监督工作流程未能及时更新，导致流程与实际工作需求脱节。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流程更新不及时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工作流程不规范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缺乏有效培训和指导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对现场监督工作人员的培训和指导不足，使其无法准确理解和执行工作流程。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监督力度不够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对现场监督工作流程的执行情况缺乏有效的监督和检查，导致执行不力的问题得不到及时解决。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执行人员能力不足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现场监督工作人员对流程的理解和执行能力不足，导致流程执行不到位或出现偏差。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工作流程执行不力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00" b="85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缺乏有效监督机制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监督制度不完善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缺乏有效的监督机制和相关制度，导致现场监督工作无法得到全面、准确的监督和评估。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监督手段单一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现有的监督手段单一，主要依靠人工监督和检查，缺乏智能化、自动化的监督手段，监督效率低下。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监督结果运用不足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对监督结果缺乏有效的运用，未能将监督结果与奖惩、改进等措施相结合，降低了监督的威慑力和促进作用。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现场监督沟通协作问题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沟通方式不当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现场监督人员与被监督方之间沟通方式不合适，如使用专业术语或模糊语言，导致信息传递不准确，产生误解。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由于现场环境嘈杂、人员众多等原因，重要信息在传递过程中可能被遗漏或误传，影响工作顺利进行。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沟通不畅导致误解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https://d.book118.com/028101011035006025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2024-09-01T19:37:14.369</cp:lastPrinted>
  <dcterms:created xsi:type="dcterms:W3CDTF">2024-09-01T11:37:14Z</dcterms:created>
  <dcterms:modified xsi:type="dcterms:W3CDTF">2024-09-01T11:37:16Z</dcterms:modified>
</cp:coreProperties>
</file>