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AF393-A5D4-40DB-AA03-D649134E2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9DC30-F359-4A09-B1CA-B78E1E3A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79955-6B55-4758-BC72-6D326C6DD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F95D3-7BA1-4A4F-8A7D-A0502EDA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3A74B-119B-47CE-987C-8022034F3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2A58E-095B-47C7-A4C8-2A1B8949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2D27F6-1D7E-40DD-BA9E-0AF00808D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716E8-7A2E-4151-BF74-05064435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FD355-87C0-495A-BD14-B4E152523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7EE46-4A26-489C-B009-24E73D01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A0575-B6A1-41CE-ABDD-C3472526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101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风险识别与风险评价在航空运输中的应用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风险识别与风险评价在航空运输中的应用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航空运输行业概述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航空运输的定义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航空运输是指利用航空器进行的人员、物资和邮件的运输活动，是现代交通运输体系的重要组成部分。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航空运输的特点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航空运输具有快速、安全、舒适、灵活等特点，尤其适用于远距离、高附加值和急需物资的运输。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航空运输的发展趋势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随着全球化和电子商务的快速发展，航空运输业呈现出持续增长的趋势，同时面临着提高运营效率、降低成本、增强安全性等挑战。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风险识别是指对潜在的风险因素进行识别、分类和记录的过程，是风险管理的基础。在航空运输中，风险识别有助于及时发现潜在的安全隐患和运营风险，为采取有效措施提供依据。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风险评价是指对识别出的风险因素进行量化或定性评估的过程，以确定其可能性和影响程度。通过风险评价，可以对不同风险因素进行优先级排序，为制定风险管理策略提供决策支持。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风险识别与风险评价在航空运输中的应用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运输中，风险识别和风险评价被广泛应用于飞行安全、地面操作、旅客服务、货物运输等各个环节。通过对潜在风险的识别和评价，可以及时发现并处理各种安全隐患和运营问题，确保航空运输的安全、高效和顺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风险识别与风险评价的重要性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本报告旨在分析风险识别与风险评价在航空运输中的应用，探讨其在实际操作中的有效性及存在的问题，并提出相应的改进建议。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本报告将围绕航空运输中的风险识别和风险评价展开讨论，涉及飞行安全、地面操作、旅客服务、货物运输等多个方面。同时，将结合国内外相关案例进行分析和研究。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组织专家团队，通过自由讨论的方式，激发创新思维，识别潜在风险。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采用匿名方式，征求专家意见，经过多轮反馈和汇总，形成风险识别结果。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通过对系统故障的逐层分析，找出导致故障的各种风险因素。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86" b="93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441" r="154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66" r="218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航空运输中的常见风险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包括恶劣天气、风切变、低能见度等，可能对飞行安全造成威胁。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飞机或航空器的机械部件可能发生故障，影响飞行安全。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包括飞行员失误、空管指挥失误、地面人员操作失误等。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恐怖分子可能对航空器或机场设施进行袭击，造成人员伤亡和财产损失。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天气风险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机械故障风险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人为因素风险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恐怖主义风险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某航空公司发生一起空难，经过调查，发现是由于飞行员在恶劣天气条件下操作失误导致的。在此之前，该公司未对飞行员进行充分的恶劣天气条件下的模拟训练，导致飞行员在遇到突发情况时无法正确应对。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某机场发生一起地面事故，一架飞机在滑行过程中与另一架飞机相撞。经过调查，发现是由于地面指挥人员失误导致的。在此之前，该机场存在地面指挥混乱、人员培训不足等问题，导致事故发生的概率增加。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某航空公司的航班在飞行过程中遭遇恐怖袭击，造成人员伤亡和财产损失。在此之前，该公司未对恐怖主义风险进行充分评估和防范，导致恐怖分子得以实施袭击。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基于专家经验、历史数据等，对风险进行主观评估。常用方法包括德尔菲法、头脑风暴法等。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运用数学模型、统计分析等工具，对风险进行客观量化评估。如风险矩阵法、蒙特卡洛模拟等。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结合定性与定量方法，对风险进行全面、系统的评估。如模糊综合评价法、灰色关联度分析法等。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对航空运输安全影响较小，可通过常规管理措施予以控制。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375" r="12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对航空运输安全有一定影响，需要采取针对性措施进行防范和应对。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对航空运输安全造成严重威胁，必须立即采取紧急措施予以消除。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航空运输中的风险等级划分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https://d.book118.com/028101013035006025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2024-09-01T19:37:15.189</cp:lastPrinted>
  <dcterms:created xsi:type="dcterms:W3CDTF">2024-09-01T11:37:15Z</dcterms:created>
  <dcterms:modified xsi:type="dcterms:W3CDTF">2024-09-01T11:37:17Z</dcterms:modified>
</cp:coreProperties>
</file>