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165A28-BFD2-4371-86D7-784A60D63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E19849-7985-4517-8B40-79752223D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CAA993-3B6D-4CA8-B312-5B1FD9822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84F17D-76C1-492D-83BB-F85747274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C8E460-11BC-4C48-AA81-89AA5D45B2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8C4FBC-D3D1-44E7-BFDC-635D23F599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9C9C52-C55B-403C-91D9-2168078F0A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77B76F-8ED2-4BF6-A7CC-C170692838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484C7-0E92-4896-80A2-D3D3609F9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45C12-A996-4244-A805-858A3A28C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5545C-A6F8-487A-BE89-64B0CB70D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0202710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schemeClr>
                </a:solidFill>
                <a:latin typeface="STKaiti"/>
                <a:ea typeface="STKaiti"/>
                <a:cs typeface="STKaiti"/>
              </a:rPr>
              <a:t>图书馆实践心得体会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图书馆实践环境与工作内容</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图书分类与编目实践</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读者服务与推广活动参与</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图书馆数字化与智能化发展观察</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实践中的团队协作与个人成长</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 r="18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实践背景与目的</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图书馆作为知识传播和文化传承的重要场所，在现代社会中发挥着越来越重要的作用。</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本次实践旨在通过参与图书馆工作，了解图书馆运作流程和管理模式，提升个人专业素养和实践能力。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实践时间：2023年3月1日至2023年6月30日</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实践地点：某市图书馆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实践时间与地点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图书馆实践环境与工作内容</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图书馆环境介绍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图书馆建筑与环境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图书馆通常拥有宽敞明亮的阅读空间，现代化的建筑风格，以及安静舒适的学习环境。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馆藏资源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图书馆拥有丰富的馆藏资源，包括纸质图书、电子图书、期刊、报纸、数据库等，满足读者的多样化需求。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技术设备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图书馆提供先进的计算机设备、多媒体设备、自助借还书机等，方便读者进行学习和研究。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3" name="Picture 3"/>
          <p:cNvPicPr>
            <a:picLocks noChangeAspect="1"/>
          </p:cNvPicPr>
          <p:nvPr/>
        </p:nvPicPr>
        <p:blipFill>
          <a:blip r:embed="rId2">
            <a:alphaModFix/>
          </a:blip>
          <a:srcRect l="16626" r="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活动组织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策划和组织各类阅读推广、学术交流、文化讲座等活动，丰富读者的文化生活。</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图书管理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负责图书的采购、分类、编目、上架、借阅等工作，确保图书的流通和读者的借阅需求得到满足。</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读者服务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提供读者咨询、导览、推荐图书等服务，协助读者解决在图书馆遇到的问题。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工作职责与任务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挑战</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在图书馆实践中，可能会遇到一些挑战，如馆藏资源的不断更新和维护、读者需求的多样化、技术设备的更新等。需要不断学习和提升自己的专业素养，以应对这些挑战。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收获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图书馆实践，可以深入了解图书馆的工作流程和业务规范，提高自己的信息素养和综合能力。同时，与读者的交流和互动也可以锻炼自己的沟通能力和服务意识。此外，参与各类活动的策划和组织可以培养自己的创新思维和团队协作能力。</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实践过程中的挑战与收获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图书分类与编目实践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掌握图书分类的基本原则、方法和标准，了解分类表的结构和使用方法。</a:t>
            </a:r>
          </a:p>
        </p:txBody>
      </p:sp>
      <p:pic>
        <p:nvPicPr>
          <p:cNvPr id="6" name="Picture 6"/>
          <p:cNvPicPr>
            <a:picLocks noChangeAspect="1"/>
          </p:cNvPicPr>
          <p:nvPr/>
        </p:nvPicPr>
        <p:blipFill>
          <a:blip r:embed="rId2"/>
          <a:srcRect t="30792" b="30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分类法基础知识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通过阅读图书内容，准确判断其所属学科范畴和主题，为分类提供依据。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辨别图书内容</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375" r="12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熟练运用图书馆集成管理系统等分类工具，提高分类效率和准确性。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使用分类工具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图书分类方法与技巧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编目规则学习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熟悉并掌握图书馆编目规则，包括著录规则、标引规则等。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编目流程梳理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了解编目工作的基本流程，包括查重、著录、标引、审核等环节。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编目实践操作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在老师指导下进行实际编目操作，逐步掌握编目技能和方法。</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编目规则与流程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多阅读多积累，提高对图书内容的理解和判断能力。</a:t>
            </a:r>
          </a:p>
        </p:txBody>
      </p:sp>
      <p:sp>
        <p:nvSpPr>
          <p:cNvPr id="7" name="AutoShape 7"/>
          <p:cNvSpPr/>
          <p:nvPr/>
        </p:nvSpPr>
        <p:spPr>
          <a:xfrm>
            <a:off x="4935912" y="181958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经验总结</a:t>
            </a:r>
          </a:p>
        </p:txBody>
      </p:sp>
      <p:sp>
        <p:nvSpPr>
          <p:cNvPr id="10" name="AutoShape 10"/>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重视基础知识学习，为实践打下基础。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实践中的经验与教训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实践中的经验与教训</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细心耐心，对待编目工作要认真负责。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实践中的经验与教训</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教训反思</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避免对分类和编目规则的片面理解，要全面深入地学习和掌握相关知识。</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在实践中遇到问题时，要及时请教老师和同学，不要盲目自信或拖延解决。</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要不断总结经验教训，持续改进自己的学习和实践方法。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读者服务与推广活动参与</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https://d.book118.com/028102027103006035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STKaiti</vt:lpstr>
      <vt:lpstr>PingFang SC</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2024-09-14T13:42:17.752</cp:lastPrinted>
  <dcterms:created xsi:type="dcterms:W3CDTF">2024-09-14T05:42:17Z</dcterms:created>
  <dcterms:modified xsi:type="dcterms:W3CDTF">2024-09-14T05:42:20Z</dcterms:modified>
</cp:coreProperties>
</file>