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416B6-7EB9-4D58-A1FB-677BBB9C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8A08E-559E-48E2-90DD-AF3CC654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F1AAA-8C38-47F1-8512-A3552770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48F33-D25B-4095-9FC3-24F44671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97CAD-D410-4CD1-B658-136804BCC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CBA748-42E2-4CD5-B724-0A63CCB44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D22AED-896B-4B50-93C5-524974738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4C228-5021-45E8-98D5-549214AD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3081C-7DB0-4129-92C8-86066293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3E481-E3AC-452C-AAD5-62392373A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02FCB-9687-466D-BB5C-A7DD05A7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2041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《现代物流管理》物流的基本概念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物流系统的构成与功能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物流的基本活动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物流技术与装备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物流管理的基本原理与方法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现代物流的发展趋势与挑战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物流定义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物流分类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物流的定义与分类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作用分类，物流可分为供应物流、销售物流、生产物流、回收物流和废弃物物流；按照系统性质分类，可分为社会物流、行业物流和企业物流；按照活动空间分类，可分为国内物流和国际物流；按照物的属性分类，可分为流体、载体、流向、流量、流程和流速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物流是指物品从供应地向接收地的实体流动过程。根据实际需要，将运输、储存、装卸、搬运、包装、流通加工、配送、信息处理等基本功能实施有机结合。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833" r="29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成熟阶段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20世纪90年代至今，物流管理进入成熟阶段，信息技术在物流领域广泛应用，供应链管理思想逐渐形成。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初级阶段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20世纪初至50年代，物流概念初步形成，主要关注运输和仓储等单一环节。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发展阶段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20世纪60至80年代，物流管理逐渐受到重视，企业开始寻求通过物流管理降低成本、提高效益。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物流的发展历程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提高企业竞争力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促进经济发展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推动社会进步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物流在现代经济中的地位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物流作为连接生产和消费的桥梁和纽带，对于促进经济发展具有重要作用。通过高效的物流管理，可以降低交易成本、提高流通效率，进而促进经济增长。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物流管理是企业核心竞争力的重要组成部分。通过优化物流管理，企业可以降低库存成本、提高运输效率、改善客户服务质量，从而提升市场竞争力。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物流不仅关乎经济发展，也与社会进步密切相关。高效的物流管理可以缩短商品流通时间、减少资源浪费和环境污染，推动社会可持续发展。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物流系统的构成与功能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流体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载体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流量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物流系统的构成要素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指流体借以流动的设施和设备。载体分为两类，一类是直接盛载并运送流体的设备，如车辆、船舶、飞机、装卸搬运设备等；另一类指基础设施，如铁路、公路、港口、码头、仓库等。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指物流中的“物”，即物质实体。流体具有自然属性和社会属性，自然属性是指其物理、化学、生物属性；社会属性是指流体所体现的价值，以及生产者、采购者、物流作业者与销售者之间的各种关系。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即通过载体的流体在一定流向上行驶路径的数量表现。流程与流向、流量是不可分割的，每一种流向、流量都有一种流程与之相对应，流程的分类与流向、流量的分类相同。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即通过载体的流体在一定流向上的数量表现。流量与流向是不可分割的，每一种流向都有一种流量与之相对应，流量的分类与流向的分类相同。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仓储功能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33" r="1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物流系统的功能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运输是物流的核心业务之一，也是物流系统的一个重要功能。选择何种运输手段对于物流效率具有十分重要的意义。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在物流系统中，仓储和运输是同样重要的构成因素。仓储功能包括了对进入物流系统的货物进行堆存、管理、保管、保养、维护等一系列活动。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为使物流过程中的货物完好地运送到用户手中，并满足用户和服务对象的要求，需要对大多数商品进行不同方式、不同程度的包装。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装卸搬运功能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流通加工功能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信息服务功能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物流系统的功能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装卸搬运是随运输和保管而产生的必要物流活动，是对运输、保管、包装、流通加工等物流活动进行衔接的中间环节，以及在保管等活动中为进行检验、维护、保养所进行的装卸活动。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流通加工功能是在物品从生产领域向消费领域流动的过程中，为了促进产品销售、维护产品质量和实现物流效率化等目的，对物品进行加工处理，使物品发生物理或化学性变化的功能。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配送是物流中一种特殊的、综合的活动形式，是商流与物流紧密结合，包含了商流活动和物流活动，也包含了物流中若干功能要素的一种形式。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物流是需要依靠信息技术来保证物流体系正常运作的。物流系统的信息服务功能，包括进行与上述各项活动有关的计划、预测、动态（运量、收、发、存数）的情报及有关的费用情报、生产情报、市场情报活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物流系统的层次结构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物流活动覆盖的范围分类，可分为宏观物流、中观物流和微观物流。宏观物流是指社会再生产总体的物流活动；中观物流是指区域或行业的物流活动；微观物流是指消费者、生产者企业所从事的实际的、具体的物流活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物流系统的部门结构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社会物流的总额是由各个产业部门的物流量组成的。这种部门结构又称产业结构或行业结构。其构成比例因经济水平的不同而不同，社会经济发展水平越高，第三产业比重越大。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物流系统的空间结构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物流系统空间结构是指各种物流活动在地域空间上的分布与组合。一般来说，经济发展水平高的地区通常也是物流活动较为集中和频繁的地区，因此，空间结构又称地域结构或区域结构。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物流系统的结构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物流的基本活动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包括公路运输、铁路运输、水路运输、航空运输和管道运输等。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通过优化运输路线、提高运输工具效率、合理安排运输时间等手段，实现运输成本降低和运输效率提高。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运输合理化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包括仓库、货场、堆场等，用于存放和保管货物。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通过合理规划仓库布局、采用先进的储存技术和设备、实施有效的库存控制等手段，提高储存效率和降低储存成本。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储存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储存管理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储存设施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包装材料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包括纸制品、塑料制品、木制品、金属制品等，用于保护货物和方便运输。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根据货物特性和运输要求，采用适当的包装方法和包装材料，确保货物在运输过程中的安全和完好。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https://d.book118.com/028102041006006032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2024-09-09T06:11:56.511</cp:lastPrinted>
  <dcterms:created xsi:type="dcterms:W3CDTF">2024-09-08T22:11:56Z</dcterms:created>
  <dcterms:modified xsi:type="dcterms:W3CDTF">2024-09-08T22:11:58Z</dcterms:modified>
</cp:coreProperties>
</file>