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CCC22-20B5-4815-AF96-5C821355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61106-D3D6-4656-A805-238D42361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6393C-494A-474C-8588-60CBCE03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6797A-6C5B-4371-B4F0-493ADB806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22BCBE-97F1-4AE9-A559-3AA9EFC5D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16018-446C-48F7-A77A-6FA20ACE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02DE9-45E2-48DF-9C34-CE302C62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2B64F-91AD-415E-B89C-4B2057B5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423C6-F12F-4049-9BDA-B0DCCF80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EABA0-6350-40C4-8345-5075A16C9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0AF5D-71EC-417F-962D-C4F78E26C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0212705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师德集中培训笔记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师德培训的目的和意义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师德的基本内涵和要求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师德缺失的表现及影响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如何加强师德修养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师德培训的实践与反思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师德培训的目的和意义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提升教师的道德素质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培养教师的职业责任感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通过师德培训，使教师更加明确自己的职业责任，增强对教育事业的认同感和使命感。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提高教师的道德判断力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帮助教师识别和解决教育实践中遇到的道德问题，培养教师的道德敏感性和判断力。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强化教师的道德行为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通过具体的案例和实践，引导教师将道德理念转化为实际行为，提高教师的道德修养。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提升教育的社会声誉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通过提高教师的道德素质，增强社会对教育行业的信任和尊重，提升教育的社会声誉。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教师良好的道德形象有助于赢得家长的信任和支持，促进家校之间的合作与沟通。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展现教师的良好形象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通过师德培训，使教师展现出良好的道德风貌，成为学生的楷模和榜样。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树立良好的教育形象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培养学生的道德品质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教师的道德行为和人格魅力能够潜移默化地影响学生，培养学生的道德品质和社会责任感。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营造良好的教育环境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教师的高尚师德能够为学生营造一个积极向上、健康和谐的教育环境。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引导学生树立正确的价值观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通过教师的言传身教，引导学生树立正确的世界观、人生观和价值观。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促进学生的健康成长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师德的基本内涵和要求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91" r="326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热爱教育事业是教师职业道德的核心，是教师做好教育工作的内在动力。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教师应深刻理解教育事业的重大意义，对教育事业充满热情和敬意，愿意为学生的成长和发展奉献自己的智慧和力量。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09" b="9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尊重学生人格是教师职业道德的基本要求，是建立良好师生关系的前提。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教师应尊重学生的个性差异和人格尊严，平等对待每一个学生，不歧视、不体罚，营造一个和谐、平等的师生关系。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尊重学生人格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严谨治学态度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严谨治学态度是教师职业道德的重要体现，是提高教育质量的保障。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教师应具备扎实的专业知识和技能，不断更新教育观念和教学方法，严格遵守学术道德和规范，以身作则，引导学生树立正确的学习态度。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为人师表风范是教师职业道德的最高境界，是塑造学生品德的楷模。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教师应具备高尚的道德品质和行为习惯，做到言行一致、以身作则，用自己的言行影响和感染学生，成为学生品德教育的典范。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为人师表风范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师德缺失的表现及影响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爱心和责任心是教师职业的基本要求，缺乏这些品质的教师往往难以关注学生的需求和感受，无法给予学生充分的关心和支持。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教师缺乏爱心和责任心表现在缺乏耐心、冷漠对待学生、不关注学生的成长和进步等方面。这可能导致学生感到被忽视和无助，影响学生的学习积极性和心理健康。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缺乏爱心和责任心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过分追求功利化的教师往往以利益为导向，忽视教育的本质和教师的职责，过分关注学生的成绩和升学率。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这类教师可能采用机械化的教学方式，只关注学生的考试成绩，忽视学生的全面发展和个性需求。这不仅会限制学生的创造力和发展潜力，还可能导致教育资源的不公平分配和教育质量的下降。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过分追求功利化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学生个性发展的重要性不言而喻，但有些教师却忽视这一点，只注重知识的传授而忽略学生的独特性和差异性。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这样的教师可能会采用一刀切的教学方法，不关注学生的兴趣、特长和需求，导致学生无法充分发挥自己的潜力和才能。这不仅会阻碍学生的个人发展，还可能影响学生未来的职业和社会融入。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忽视学生的个性发展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https://d.book118.com/028102127054006023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2024-08-29T22:55:17.697</cp:lastPrinted>
  <dcterms:created xsi:type="dcterms:W3CDTF">2024-08-29T14:55:17Z</dcterms:created>
  <dcterms:modified xsi:type="dcterms:W3CDTF">2024-08-29T14:55:19Z</dcterms:modified>
</cp:coreProperties>
</file>