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7893C-D6A3-46DE-B6D7-BC0C33F1B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F2B90-6A7D-425C-B6A8-CA18E9B16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3E44F-16E7-4398-B302-EA6519C5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9552C-9ED4-4B67-97A3-31DE073A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3E7FF-7F26-4C97-9E55-BB3A74C0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139C7A-E1F2-4767-BD71-75827A72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5BE67-4BCC-4DDD-9A81-4394EC8D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48B08-7307-4478-AF0D-20E0C8856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88AE1-384D-4F64-AE4F-A70A31F3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15775-32B8-4932-A76F-D1360A2C6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DE7E9-7D47-4E06-97D7-08398F4B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5105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某食品有限公司业务流程操作规范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原料采购流程操作规范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生产加工流程操作规范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仓储物流管理流程操作规范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销售与市场拓展流程操作规范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财务管理流程操作规范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人力资源管理流程操作规范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信息化管理系统应用规范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强化食品安全意识，确保产品质量和安全，维护消费者利益。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规范业务流程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确保公司业务流程的标准化和规范化，提高工作效率和质量。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通过明确操作规范，提升公司的管理水平和整体运营效率。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监管部门和消费者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公司内部员工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合作伙伴与供应商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本规范同时适用于相关监管部门和消费者，以确保公司的业务操作符合法律法规和行业标准。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本规范适用于公司所有员工，包括生产、销售、采购、物流等各环节人员。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与公司有业务往来的合作伙伴和供应商也应遵循本规范的相关要求。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原料采购流程操作规范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确保供应商具备合法经营资质，包括营业执照、食品生产许可证等。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对供应商的信誉、质量、价格、交货期等方面进行综合评估，选择优质供应商。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供应商档案建立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为每个供应商建立档案，记录其基本信息、评估结果、合作情况等，以便后续管理。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根据生产计划和库存情况，制定原料采购计划，明确采购品种、数量、预算等。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采购申请审批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采购计划需经过相关部门审批，确保采购合理、符合公司战略和预算要求。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订单下达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向选定的供应商下达采购订单，明确采购品种、规格、数量、价格、交货期等要求。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采购计划与订单下达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原料入库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将验收合格的原料按照规定的库位和标识进行入库，并及时更新库存记录。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对到货的原料进行验收，核对品种、规格、数量等是否与订单一致，检查原料质量是否符合要求。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对验收不合格的原料进行记录，并及时与供应商沟通处理，包括退货、换货等。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原料验收与入库管理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生产加工流程操作规范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根据市场需求、销售预测和产能情况，制定详细的生产计划，明确产品种类、数量和生产时间。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安排生产排程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根据生产计划和设备、人员等资源情况，合理安排生产排程，确保生产顺利进行。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调整生产计划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根据生产过程中的实际情况，及时调整生产计划，确保生产进度和产品质量。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生产计划与排程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制定加工工艺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根据产品特性和质量要求，制定详细的加工工艺，明确原料处理、加工步骤、温度控制等关键参数。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操作标准培训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对生产人员进行加工工艺和操作标准的培训，确保他们熟练掌握正确的操作方法。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加工过程监控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对加工过程进行实时监控，确保各项工艺参数符合标准，及时发现并处理异常情况。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加工工艺与操作标准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制定检验标准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过程检验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质量控制改进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产品质量检验与控制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对生产出的成品进行全面的质量检验，确保产品符合质量要求，出具合格证明后方可出厂销售。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对检验过程中发现的问题进行分析和改进，提高产品质量和生产效率。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根据产品特性和质量要求，制定详细的产品质量检验标准，明确检验项目、方法和合格标准。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在生产过程中进行定期或不定期的过程检验，确保产品质量符合标准，及时发现并处理不合格品。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仓储物流管理流程操作规范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根据食品存储需求，配置适当的货架、叉车、温湿度控制设备等，确保食品在良好环境下存储。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定期对仓库设施设备进行维护保养，确保设备正常运转，防止因设备故障影响食品存储安全。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仓库选址与布局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选择交通便利、环境整洁的地点建立仓库，并合理规划仓库内部布局，确保货物分类存放、易于查找。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仓库设施与设备管理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定期对库存进行盘点，确保账实相符，并记录食品入库、出库、移库等信息，以便追溯。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库存盘点与记录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根据客户需求和订单信息，制定合理的货物配送计划，包括配送时间、路线、数量等。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货物配送计划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在配送过程中，实时监控配送车辆的位置和状态，确保按时、按量将食品送达客户手中。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配送过程监控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库存管理与货物配送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选择符合食品安全标准的运输车辆，并定期对车辆进行清洗、消毒，确保运输环境清洁卫生。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运输车辆管理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对驾驶员进行食品安全知识和应急处理能力的培训，提高驾驶员的安全意识和应对能力。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驾驶员培训与管理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在运输过程中，对食品的温度、湿度等关键指标进行实时监控和记录，确保食品在运输过程中的质量安全。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运输过程监控与记录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运输安全与效率保障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https://d.book118.com/028105105043006027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2024-09-05T02:39:12.275</cp:lastPrinted>
  <dcterms:created xsi:type="dcterms:W3CDTF">2024-09-04T18:39:12Z</dcterms:created>
  <dcterms:modified xsi:type="dcterms:W3CDTF">2024-09-04T18:39:14Z</dcterms:modified>
</cp:coreProperties>
</file>