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43CC1-F568-4EAC-8A65-FE3C276C4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BA691-D566-4FAE-94DF-A0F428005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616DB-B74F-4880-8CC0-648EF39FE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AA0CF-96E7-431D-9388-AD2DA1A40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7FB5E8-6F0E-4617-9223-9513A0A9D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6F4AEB-60EF-468E-8E28-7705FD0F4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61B3E7-8146-448A-8E85-3335B8DF1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670CA-50B5-4895-A460-7B0837FF5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60052-1D27-4385-BB7C-C1E840B78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59C64-14C3-4233-8F2D-AF365AF3A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5C8F3-F5E9-40FF-A01D-DCCBE40A6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06051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理念讲课PPT\n## 1.护理理念的基本概念与重要性\n### 1.1护理理念的定义及其发展历程\n### 1.2护理理念在护理实践中的重要性\n### 1.3护理理念与护理质量的关系\n## 2.护理理念的种类与特点\n### 2.1人本主义护理理念\n### 2.2整体护理理念\n### 2.3个性化护理理念\n### 2.4家庭参与式护理理念\n## 3.护理理念的实践与应用\n### 3.1护理理念在护理管理中的应用\n### 3.2护理理念在护理教育中的应用\n### 3.3护理理念在临床护理中的应用\n## 4.护理理念的创新与发展\n### 4.1护理理念创新的必要性\n### 4.2护理理念创新的方法与途径\n### 4.3护理理念创新的应用与实践\n## 5.护理理念的未来趋势与挑战\n### 5.1护理理念的未来发展趋势\n### 5.2护理理念面临的挑战与对策\n### 5.3护理理念的未来展望与期待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护理理念讲课PPT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护理理念的基本概念与重要性</a:t>
            </a:r>
            <a:endParaRPr/>
          </a:p>
        </p:txBody>
      </p:sp>
      <p:sp>
        <p:nvSpPr>
          <p:cNvPr id="12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护理理念是一种护理实践的指导思想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护理理念指导护理人员如何对待患者和护理工作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护理理念影响护理人员的行为和决策</a:t>
                </a:r>
                <a:endParaRPr/>
              </a:p>
            </p:txBody>
          </p:sp>
          <p:sp>
            <p:nvSpPr>
              <p:cNvPr id="19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护理理念的发展历程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护理理念从最初的疾病护理发展为全面护理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现代护理理念更注重人文关怀和患者需求</a:t>
                </a:r>
                <a:endParaRPr/>
              </a:p>
            </p:txBody>
          </p:sp>
          <p:sp>
            <p:nvSpPr>
              <p:cNvPr id="19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护理理念的发展趋势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护理理念将更加关注患者的生活质量和心理健康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护理理念将更加注重护理人员的教育培训和职业发展</a:t>
                </a:r>
                <a:endParaRPr/>
              </a:p>
            </p:txBody>
          </p:sp>
          <p:sp>
            <p:nvSpPr>
              <p:cNvPr id="19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护理理念的定义及其发展历程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护理理念是护理实践的基石</a:t>
                </a:r>
                <a:endParaRPr/>
              </a:p>
            </p:txBody>
          </p:sp>
          <p:sp>
            <p:nvSpPr>
              <p:cNvPr id="20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护理理念指导护理人员如何对待患者和护理工作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护理理念影响护理人员的行为和决策</a:t>
                </a:r>
                <a:endParaRPr/>
              </a:p>
            </p:txBody>
          </p:sp>
        </p:grpSp>
        <p:grpSp>
          <p:nvGrpSpPr>
            <p:cNvPr id="20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护理理念对护理质量的影响</a:t>
                </a:r>
                <a:endParaRPr/>
              </a:p>
            </p:txBody>
          </p:sp>
          <p:sp>
            <p:nvSpPr>
              <p:cNvPr id="20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先进的护理理念可以提高护理质量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护理理念的创新可以推动护理事业的发展</a:t>
                </a:r>
                <a:endParaRPr/>
              </a:p>
            </p:txBody>
          </p:sp>
        </p:grpSp>
        <p:grpSp>
          <p:nvGrpSpPr>
            <p:cNvPr id="20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护理理念在护理实践中的具体体现</a:t>
                </a:r>
                <a:endParaRPr/>
              </a:p>
            </p:txBody>
          </p:sp>
          <p:sp>
            <p:nvSpPr>
              <p:cNvPr id="21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以患者为中心的护理理念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全面护理理念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人文关怀理念</a:t>
                </a:r>
                <a:endParaRPr/>
              </a:p>
            </p:txBody>
          </p:sp>
        </p:grpSp>
      </p:grpSp>
      <p:pic>
        <p:nvPicPr>
          <p:cNvPr id="21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护理理念在护理实践中的重要性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先进的护理理念可以提高护理质量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护理理念的创新可以推动护理事业的发展</a:t>
                </a:r>
                <a:endParaRPr/>
              </a:p>
            </p:txBody>
          </p:sp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护理理念是护理质量的基础</a:t>
                </a:r>
                <a:endParaRPr/>
              </a:p>
            </p:txBody>
          </p:sp>
        </p:grpSp>
        <p:grpSp>
          <p:nvGrpSpPr>
            <p:cNvPr id="22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护理理念通过护理实践得以实现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护理质量是护理理念的实践成果</a:t>
                </a:r>
                <a:endParaRPr/>
              </a:p>
            </p:txBody>
          </p:sp>
          <p:sp>
            <p:nvSpPr>
              <p:cNvPr id="22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护理质量是护理理念的实践成果</a:t>
                </a:r>
                <a:endParaRPr/>
              </a:p>
            </p:txBody>
          </p:sp>
        </p:grpSp>
        <p:grpSp>
          <p:nvGrpSpPr>
            <p:cNvPr id="22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先进的护理理念可以提高护理质量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高质量的护理实践可以推动护理理念的创新</a:t>
                </a:r>
                <a:endParaRPr/>
              </a:p>
            </p:txBody>
          </p:sp>
          <p:sp>
            <p:nvSpPr>
              <p:cNvPr id="2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护理理念与护理质量的相互促进关系</a:t>
                </a:r>
                <a:endParaRPr/>
              </a:p>
            </p:txBody>
          </p:sp>
        </p:grpSp>
      </p:grpSp>
      <p:pic>
        <p:nvPicPr>
          <p:cNvPr id="22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护理理念与护理质量的关系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护理理念的种类与特点</a:t>
            </a:r>
            <a:endParaRPr/>
          </a:p>
        </p:txBody>
      </p:sp>
      <p:sp>
        <p:nvSpPr>
          <p:cNvPr id="23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人本主义护理理念的核心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以患者为中心，关注患者的需求和感受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尊重患者的权益，保护患者的隐私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人本主义护理理念的特点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注重人文关怀，关注患者的心理健康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以患者的需求为导向，提供个性化的护理服务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建立良好的护患关系，提高患者的满意度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人本主义护理理念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整体护理理念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整体护理理念的核心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关注患者的整体健康，包括身体、心理、社会等方面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提供全面的护理服务，满足患者的需求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整体护理理念的特点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注重护理的连续性和协调性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强调多学科合作，提高护理服务质量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以患者的需求为导向，提供个性化的护理服务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个性化护理理念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个性化护理理念的核心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根据患者的特点和需求，提供个性化的护理服务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尊重患者的个性，满足患者的不同需求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个性化护理理念的特点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注重患者的参与，提高患者的自主性和自尊心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以患者的需求为导向，提供个性化的护理服务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关注患者的心理和社会需求，提高患者的满意度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家庭参与式护理理念的核心</a:t>
                </a:r>
                <a:endParaRPr/>
              </a:p>
            </p:txBody>
          </p:sp>
          <p:sp>
            <p:nvSpPr>
              <p:cNvPr id="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鼓励家庭成员参与患者的护理过程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建立家庭支持系统，提高患者的护理质量</a:t>
                </a:r>
                <a:endParaRPr/>
              </a:p>
            </p:txBody>
          </p:sp>
          <p:sp>
            <p:nvSpPr>
              <p:cNvPr id="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家庭参与式护理理念的特点</a:t>
                </a:r>
                <a:endParaRPr/>
              </a:p>
            </p:txBody>
          </p:sp>
          <p:sp>
            <p:nvSpPr>
              <p:cNvPr id="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注重家庭的作用，提高患者的家庭支持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以家庭为中心，提供个性化的护理服务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建立良好的家庭关系，提高患者的满意度</a:t>
                </a:r>
                <a:endParaRPr/>
              </a:p>
            </p:txBody>
          </p:sp>
          <p:sp>
            <p:nvSpPr>
              <p:cNvPr id="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家庭参与式护理理念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护理理念的实践与应用</a:t>
            </a:r>
            <a:endParaRPr/>
          </a:p>
        </p:txBody>
      </p:sp>
      <p:sp>
        <p:nvSpPr>
          <p:cNvPr id="2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https://d.book118.com/028106051042006037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护理理念讲课PPT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2024-09-17T01:05:11.276</cp:lastPrinted>
  <dcterms:created xsi:type="dcterms:W3CDTF">2024-09-16T17:05:11Z</dcterms:created>
  <dcterms:modified xsi:type="dcterms:W3CDTF">2024-09-16T17:05:13Z</dcterms:modified>
</cp:coreProperties>
</file>