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50153-811F-48F6-B330-ED17A29D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EAD6-BD59-4D75-BE4D-0577F6B9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BBD67-FF61-484B-8D39-71D85170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97242-A4AF-4933-8188-FA91E91C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A4947-EC28-4B84-A184-57328D80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A4694-17A6-42D6-A961-A71A70DE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76619-2675-46B8-87BB-1615E699B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FD9D7-D6EE-48F8-A45D-68F4435E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3D8C0-CAB0-470D-90F7-76994EF0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EF5DD-09A1-42A4-BB1B-B4ED7258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E382-095F-4A42-8C10-91FC15F66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610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集体教学备课PPT\n## 1.护理集体教学备课的重要性及目的\n### 1.1提高护理教学质量的关键环节\n### 1.2促进护理教师专业发展的有效途径\n### 1.3培养优秀护理人才的重要保障\n## 2.护理集体教学备课的基本要素\n### 2.1教学目标与教学内容的确定\n### 2.2教学方法与教学手段的选择\n### 2.3教学评价与教学反思的实施\n## 3.护理集体教学备课的组织与管理\n### 3.1建立完善的集体备课制度与流程\n### 3.2发挥护理教师的团队协作精神\n### 3.3确保集体备课效果的有效评估\n## 4.护理集体教学备课的实践案例分享\n### 4.1内科护理集体教学备课案例\n### 4.2外科护理集体教学备课案例\n### 4.3儿科护理集体教学备课案例\n## 5.护理集体教学备课的未来展望与挑战\n### 5.1护理教育发展趋势对集体备课的影响\n### 5.2信息技术在护理集体备课中的应用\n### 5.3应对未来护理教育挑战的策略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护理集体教学备课PPT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护理集体教学备课的重要性及目的</a:t>
            </a:r>
            <a:endParaRPr/>
          </a:p>
        </p:txBody>
      </p:sp>
      <p:sp>
        <p:nvSpPr>
          <p:cNvPr id="13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确保教学内容与学生的实际需求相符合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提高教学活动的针对性和有效性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集体教学备课有助于明确教学目标</a:t>
                </a:r>
                <a:endParaRPr/>
              </a:p>
            </p:txBody>
          </p:sp>
        </p:grpSp>
        <p:grpSp>
          <p:nvGrpSpPr>
            <p:cNvPr id="1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共享优质教学资源</a:t>
                </a:r>
                <a:endParaRPr/>
              </a:p>
            </p:txBody>
          </p:sp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集体教学备课有助于优化教学内容</a:t>
                </a:r>
                <a:endParaRPr/>
              </a:p>
            </p:txBody>
          </p:sp>
        </p:grpSp>
        <p:grpSp>
          <p:nvGrpSpPr>
            <p:cNvPr id="1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降低教学过程中的失误和重复劳动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提高学生的满意度和学习成果</a:t>
                </a:r>
                <a:endParaRPr/>
              </a:p>
            </p:txBody>
          </p: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集体教学备课有助于提高教学效果</a:t>
                </a:r>
                <a:endParaRPr/>
              </a:p>
            </p:txBody>
          </p:sp>
        </p:grpSp>
      </p:grpSp>
      <p:pic>
        <p:nvPicPr>
          <p:cNvPr id="1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提高护理教学质量的关键环节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集体教学备课有助于提高教师的教学能力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促使教师不断学习和掌握新的教育理念和方法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提高教师的教学设计和组织能力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集体教学备课有助于促进教师之间的团队协作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培养教师之间的互相支持和合作精神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共享教师的专业知识和经验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集体教学备课有助于提高教师的教育研究能力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鼓励教师对教学问题进行深入研究和探讨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提高教师的教育研究成果和水平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促进护理教师专业发展的有效途径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集体教学备课有助于提高护理人才的专业素养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确保教学内容与护理行业的实际需求相符合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培养学生的职业道德和职业素养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集体教学备课有助于提高护理人才的综合能力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促进学生理论知识与实践能力的结合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培养学生的创新思维和问题解决能力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集体教学备课有助于提高护理人才的就业竞争力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提高学生的职业技能和就业能力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为学生提供更多的就业信息和机会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培养优秀护理人才的重要保障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护理集体教学备课的基本要素</a:t>
            </a:r>
            <a:endParaRPr/>
          </a:p>
        </p:txBody>
      </p:sp>
      <p:sp>
        <p:nvSpPr>
          <p:cNvPr id="2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明确教学目标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确立学生在学习过程中的具体要求和预期成果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为教学活动的组织和实施提供指导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确定教学内容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选择与教学目标相符合的课程内容和教材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确保教学内容的科学性和实用性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教学目标与教学内容的确定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教学方法与教学手段的选择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根据教学内容和学生的实际情况选择合适的教学方法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提高教学活动的吸引力和有效性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选择教学手段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利用现代教育技术提高教学效果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为学生提供更多的学习资源和交流平台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教学评价与教学反思的实施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进行教学评价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对学生的学习成果和教师的教学质量进行客观评价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为教学活动的改进提供依据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实施教学反思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对教学过程中出现的问题进行深入的思考和探讨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为进一步提高教学质量提供经验和教训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护理集体教学备课的组织与管理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制定集体备课制度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明确集体备课的目的、内容和要求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为集体备课提供制度保障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设定集体备课流程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确保集体备课的有序性和高效性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为集体备课的开展提供操作指南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建立完善的集体备课制度与流程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https://d.book118.com/028106102005006036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护理集体教学备课PPT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2024-09-15T02:27:48.722</cp:lastPrinted>
  <dcterms:created xsi:type="dcterms:W3CDTF">2024-09-14T18:27:48Z</dcterms:created>
  <dcterms:modified xsi:type="dcterms:W3CDTF">2024-09-14T18:27:50Z</dcterms:modified>
</cp:coreProperties>
</file>