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82955-3CB4-445D-BE97-49A59904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0230E-D4AC-40F7-9DEB-1FD377545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90986-C437-4341-B37D-7F4905D4B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3A69D-0FCD-4A6B-B181-51FD1DD7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9D167-F945-4707-B112-D4D03042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02E3F-58E9-4185-B051-4AFDE282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31021-7994-48BE-A4C7-7A4F61C6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EAAA9-E88E-4D27-8C95-F991A1450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86C2A-7410-4E7C-A6BC-9756812BC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E987A-6999-46B0-A2AE-DAE5B9778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5168-2AA0-4142-92AF-A8C075152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7065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ICU培训总结课件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学员表现与成果展示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6" b="2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ICU医护人员需求现状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医护人员数量不足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当前ICU医护人员数量无法满足日益增长的重症患者需求，导致工作压力大，人员流动率高。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ICU医护人员需要具备高度的专业技能和应急能力，但现实中技能水平参差不齐，影响救治效果。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跨学科协作能力欠缺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ICU涉及多学科的协作，医护人员需要具备跨学科的知识和技能，但目前这方面能力普遍欠缺。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ICU是救治重症患者的重要场所，提高医护水平可以直接提高患者的救治成功率，挽救更多生命。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提高救治成功率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通过培训提高医护人员的专业技能和应急能力，可以使其更加从容应对工作压力，减少工作失误和纠纷。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缓解医护人员压力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ICU是医院的重要窗口之一，提高医护水平可以提升医院的整体形象和服务质量，吸引更多患者前来就医。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提升医院整体形象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提高ICU医护水平重要性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通过本次培训，使ICU医护人员掌握基本的重症医学知识和技能，提高应急能力和跨学科协作能力。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参训人员能够熟练掌握ICU常见疾病的诊断和治疗原则，具备独立处理突发事件的能力，同时能够与多学科团队进行有效的沟通和协作。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本次培训目标及预期成果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包括ICU基本概念、常见疾病病理生理、治疗原则等，为实践操作提供理论支持。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涵盖呼吸机使用、中心静脉穿刺、动脉穿刺、心电图识别等ICU常用操作技能，提高学员动手能力。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介绍ICU领域最新研究进展和临床实践指南，使学员了解前沿知识和技术。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理论学习：基础知识、操作技能等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通过分析真实ICU病例，让学员了解疾病治疗过程中的决策依据和实施步骤，培养临床思维能力。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采用高仿真模拟人进行各项操作技能的演练，包括急救措施、设备使用等，提高学员应对突发情况的能力。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在导师指导下，学员参与实际患者的诊疗过程，巩固所学知识和技能。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482" r="194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实践操作：模拟演练、案例分析等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培训学员与医生、护士、患者及其家属进行有效沟通，确保信息传递准确、及时。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强调多学科团队协作的重要性，培养学员在ICU环境中与不同专业人员协同工作的能力。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通过小组讨论、角色扮演等活动，提高学员的领导力和组织协调能力，为未来的职业发展打下基础。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团队协作：沟通技巧、协作能力培养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学员表现与成果展示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https://d.book118.com/028107065115006035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2024-09-14T16:25:25.240</cp:lastPrinted>
  <dcterms:created xsi:type="dcterms:W3CDTF">2024-09-14T08:25:25Z</dcterms:created>
  <dcterms:modified xsi:type="dcterms:W3CDTF">2024-09-14T08:25:27Z</dcterms:modified>
</cp:coreProperties>
</file>