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88A9E-86C5-4DEA-BED3-1286F6EC6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BDCCB-24ED-4C41-AF3A-7639F754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9483A-DB6B-4106-AB4B-8B870766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984DB-5C61-4255-8336-6D9BC58C2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5CA23-8FE0-4808-889B-581B70DC2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A495C9-FF89-46C6-B54B-C1405B75B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1A6EC-9705-4DCF-884C-FB89E45D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86D7F-87FA-46BD-A6FD-88897DE04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3066-26B4-476C-9643-F0B0C78A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03048-A643-4F6E-8432-FECAFDB6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17E42-D44F-45EC-9750-D9E6EEC3E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713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车间技术提升年计划提高设备故障处理速度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技术提升方案制定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通过减少设备故障处理时间，提高设备利用率，进而提升车间整体生产效率。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优化故障处理流程，减少不必要的维修工作和备件更换，降低维修成本。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增强设备可靠性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通过及时有效的故障处理，延长设备使用寿命，提高设备运行稳定性。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设备故障频繁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当前车间设备故障率较高，影响生产计划的执行和产品质量。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故障处理流程繁琐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现有的故障处理流程不够优化，导致处理时间较长，影响生产效率。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维修技术水平参差不齐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车间维修人员的技能水平存在差异，部分人员缺乏处理复杂故障的能力。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备件库存管理不善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备件库存管理存在漏洞，有时会出现备件不足或过多积压的情况。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接收故障信息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通过设备监测系统或员工报告接收故障信息。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故障初步诊断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技术人员对故障进行初步诊断，确定故障性质和范围。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维修资源调配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根据故障诊断结果，调配相应的维修资源，包括人员、工具和备件等。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现场维修处理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技术人员到达现场进行维修处理，解决设备故障。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维修结果确认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对维修结果进行测试和确认，确保设备恢复正常运行。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维修记录与报告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对维修过程进行详细记录，并提交维修报告。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故障处理流程梳理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从接收到故障信息到技术人员开始处理故障的时间。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故障响应时间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从技术人员开始处理故障到设备恢复正常运行的时间。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从接收到故障信息到设备恢复正常运行的总时间。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故障处理总时间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故障处理时间统计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故障复杂程度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故障的复杂程度和难易程度对故障处理时间有很大影响。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人员技能水平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技术人员的技能水平和经验对故障处理速度有重要影响。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维修资源配备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维修资源的充足程度和调配效率直接影响故障处理速度。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设备老化程度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设备老化程度越高，出现故障的概率和处理难度就越大。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车间环境因素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车间环境如温度、湿度、噪音等可能对设备运行和故障处理产生影响。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技术提升方案制定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引入先进的传感器和监测设备，对车间设备进行实时监测，收集设备运行数据。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利用大数据分析和人工智能技术，对收集的数据进行深度挖掘和分析，提前发现设备故障迹象。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建立设备故障预警系统，对可能发生故障的设备进行及时报警，提醒维修人员进行干预。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智能化监测技术应用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建立远程故障诊断平台，实现设备维修专家与现场维修人员的实时沟通和协作。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利用互联网技术，将设备运行数据和故障信息实时传输到远程诊断平台。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专家根据传输的数据和信息，进行远程故障诊断，提供维修指导和建议。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2803" r="2280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93" r="193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远程故障诊断系统建设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鼓励维修人员参与技术创新和研发，推动维修技术的不断升级和完善。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引进先进的维修技术和工具，提高维修效率和质量。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定期组织维修人员进行技术培训和交流，提升维修技能水平。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维修技术升级与培训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调研与选型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采购与安装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调试与运行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智能化监测系统实施计划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2023年9月-10月，完成市场上智能化监测系统的调研，并根据车间实际需求选择合适的系统。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2024年1月-2月，完成系统的调试工作，确保监测数据的准确性和实时性。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2023年11月-12月，完成系统的采购，并在车间关键设备上安装监测装置。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2024年3月起，对监测数据进行深入分析，发现设备故障隐患，及时采取预防措施。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https://d.book118.com/028107130057006032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2024-09-09T22:35:16.821</cp:lastPrinted>
  <dcterms:created xsi:type="dcterms:W3CDTF">2024-09-09T14:35:16Z</dcterms:created>
  <dcterms:modified xsi:type="dcterms:W3CDTF">2024-09-09T14:35:19Z</dcterms:modified>
</cp:coreProperties>
</file>