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14959F-49BB-4DD8-AC35-3A3E410D5E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F7544D-6E0F-4FA2-A8C8-CC6AD0A2AE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A4B78B-1412-4AAB-8793-679575A404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8AA80E-D23E-496F-8040-14D9C05554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499A76-7A44-4B37-BB19-4F23836D31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832FA2-7BE0-4A17-BDC8-2F3EF57E58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25DA48-E146-4394-8212-71D5D2EFDB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D09EF5-D0F7-494C-91C1-35077E61D0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81041F-D403-45B9-8F76-E285F2C11E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76ECDF-FF17-4015-B112-93D8E805C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6F60F3-84E1-479C-9061-994F1CCE9E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111010027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高灌注综合征与临床课件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高灌注综合征概述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高灌注综合征的流行病学</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高灌注综合征的治疗与管理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高灌注综合征的案例分析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高灌注综合征的未来研究方向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高灌注综合征概述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33964" b="33964"/>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特征</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高灌注综合征通常表现为血压升高、心率加快、呼吸急促等症状，严重时可导致心脑血管意外、急性心力衰竭等严重后果。</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高灌注综合征是指由于各种原因导致组织或器官血流灌注量异常增加，超过其正常生理需要量而引起的一系列临床综合征。</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高灌注综合征的病因多种多样，包括严重感染、休克、严重烧伤、大手术等。这些病因会导致机体血流动力学异常，引起组织或器官血流灌注量异常增加。</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高灌注综合征的病理机制主要与血管通透性增加、血浆外渗、组织水肿等有关，导致组织或器官功能受损。</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病因</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病理机制</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临床表现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高灌注综合征的临床表现因个体差异而异，但通常表现为血压升高、心率加快、呼吸急促等症状，严重时可出现心悸、胸痛、呼吸困难等严重症状。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诊断</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高灌注综合征的诊断主要依据临床表现和相关检查，如心电图、心肌酶谱、超声心动图等。同时需排除其他可能导致类似症状的疾病，如心肌梗死、心律失常等。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高灌注综合征的流行病学</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高灌注综合征的发病率和患病率在不同地区和人群中存在差异。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根据流行病学研究，高灌注综合征在特定人群中的发病率较高，如心血管疾病患者、糖尿病患者等。然而，由于高灌注综合征的诊断标准尚未统一，因此确切的发病率和患病率存在不确定性。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发病率与患病率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高灌注综合征的危险因素主要包括高血压、糖尿病、心血管疾病等。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多项研究表明，高血压、糖尿病和心血管疾病等慢性疾病是高灌注综合征的主要危险因素。此外，年龄、性别、遗传因素等也可能增加个体患高灌注综合征的风险。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625" r="186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高灌注综合征给患者和社会带来了沉重的疾病负担。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灌注综合征可能导致一系列严重的并发症，如心力衰竭、肾功能不全等，给患者带来巨大的身体和心理负担。同时，高灌注综合征的治疗和管理需要耗费大量的医疗资源和经济成本，给社会也带来了巨大的负担。</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疾病负担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高灌注综合征的治疗与管理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https://d.book118.com/028111010027006044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2024-09-24T03:07:16.515</cp:lastPrinted>
  <dcterms:created xsi:type="dcterms:W3CDTF">2024-09-23T19:07:16Z</dcterms:created>
  <dcterms:modified xsi:type="dcterms:W3CDTF">2024-09-23T19:07:18Z</dcterms:modified>
</cp:coreProperties>
</file>