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2AC23-EC4C-4F94-812B-7E11AB0C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3A578-19B1-4649-912B-A55E4AC6F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A8910-0844-4A79-BB52-1D5FC7098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05715-B18F-4848-9468-8E1435CC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ED568-F764-4658-9CE7-78DF306CE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D9186E-3534-4DAE-86FC-BED47117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380C4-3F7D-420D-99DD-29D1242C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FC8FC-5B29-4B0C-AE11-A89A6014E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B7E5D-D59D-4134-B111-4F5873560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1E85E-B85F-4282-A77B-9C3205B13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40E35-7DDF-4AFE-A826-57225FDA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1116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《釜式反应器的传热》PPT课件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釜式反应器传热概述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釜式反应器的传热方式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釜式反应器的传热计算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釜式反应器的传热效率与影响因素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釜式反应器传热概述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热量从高温物体传递到低温物体，或从一个物体内部传递到外部的过程。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热传导、对流换热、辐射换热。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无相变、有相变、凝结、沸腾、闪蒸等。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50" b="14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釜式反应器的传热原理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釜式反应器中的传热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在釜式反应器中，热量通过反应物料的加热和冷却传递，以实现化学反应和分离过程。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传热面积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反应器壁面是主要的传热面，通过增大传热面积可以提高传热效率。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传热系数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表示传热效率的参数，与反应物料的性质、操作条件和反应器结构有关。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通过控制温度，可以控制化学反应的速度和方向，进而影响产品的质量和产量。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控制反应过程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保证设备安全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有效的传热可以减少能源的消耗，降低生产成本，同时减少对环境的影响。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避免因温度过高或过低引起的设备损坏或安全事故。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传热在釜式反应器中的重要性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釜式反应器的传热方式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热传导是热量在物质内部由高温区域向低温区域传递的过程，是釜式反应器中最主要的传热方式之一。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热传导主要通过物质分子间的相互作用力传递热量，在釜式反应器中，热量通过反应器壁由高温区域传递到低温区域，进而加热或冷却釜内物料。热传导的速率与材料导热系数、温度梯度、壁面厚度等因素有关。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热传导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对流换热是流体与固体表面之间的热量传递过程，也是釜式反应器中重要的传热方式之一。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流体流过反应器壁面时，流体与壁面之间的温度差导致热量传递，对流换热的速率取决于流体的流速、物性、温度差以及壁面的特性等因素。在釜式反应器中，对流换热不仅发生在流体与反应器壁之间，还发生在不同温度和流速的流体之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对流换热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辐射换热是通过电磁波传递热量的过程，是釜式反应器中较为特殊的传热方式。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辐射换热主要发生在高温环境下，涉及到物质发射和吸收电磁波的过程。在釜式反应器中，辐射换热主要发生在高温物料和炉壁之间，其速率取决于物料的温度、辐射系数以及炉壁的发射率等因素。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56" r="19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辐射换热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釜式反应器的传热计算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https://d.book118.com/028111116037006036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2024-09-15T11:23:58.358</cp:lastPrinted>
  <dcterms:created xsi:type="dcterms:W3CDTF">2024-09-15T03:23:58Z</dcterms:created>
  <dcterms:modified xsi:type="dcterms:W3CDTF">2024-09-15T03:24:00Z</dcterms:modified>
</cp:coreProperties>
</file>