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20F11-C5AD-4D5B-82B9-175D59A5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46317-461A-43C8-93D2-F8E4F63C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BD6E7-53D8-4D76-9F1A-0EDA125A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B9326-FB28-426D-B485-F148AD56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9F7DF-F533-4809-B7F3-F85004A7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CC591-94DA-4697-87CE-D2AD7117C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527C8B-5503-4203-B6F8-FEF376B2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A2337-A919-4659-8899-9367FF18F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0C376-384F-4252-8DF8-7B2BB175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D364D-FCAD-4713-891D-5950A5F65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635A3-EA63-4344-8530-C5548758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20651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64162"/>
            <a:ext cx="7082543" cy="71558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喉头水肿病人的护理查房</a:t>
            </a:r>
            <a:r>
              <a:rPr lang="en-US" altLang="zh-CN" sz="4050" b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10" b="1691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姓名：李先生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住院号：0012345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病史及诊断结果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主诉：喉部疼痛、肿胀，呼吸困难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现病史：患者于3天前出现喉部不适，逐渐加重，伴有声音嘶哑、咳嗽和呼吸困难。无发热、寒战等全身症状。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既往史：无类似病史，无过敏史。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诊断结果：喉头水肿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治疗方案及效果评估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患者入院后给予吸氧、雾化吸入、静脉输液等治疗措施。同时，给予抗生素和激素类药物以控制感染和减轻水肿。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经过治疗，患者喉部疼痛和肿胀症状明显减轻，呼吸困难得到缓解。但仍需继续观察和治疗，以防止病情反复。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观察呼吸频率、深度和节律，评估呼吸功能。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监测脉搏速率和节律，评估心血管系统状态。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定期测量病人的体温，观察是否有发热现象。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定期测量血压，了解循环系统的稳定性。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观察口唇、鼻黏膜的颜色和湿润度，评估是否存在缺氧或干燥。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听诊呼吸音，判断呼吸道是否通畅，有无异常呼吸音。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询问病人是否有咳嗽、咳痰、呼吸困难等症状，评估呼吸道症状的变化。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呼吸道通畅度评估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观察病人的情绪变化，了解是否存在焦虑、恐惧等心理问题。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与病人交流，了解其对疾病的认知和对治疗的态度。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评估病人的疼痛程度，了解其是否需要镇痛治疗。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保持合适体位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呼吸道湿化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定期评估病人的呼吸状况，包括呼吸频率、深度和节律，以及是否有呼吸困难或喘鸣等症状。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将病人安置在舒适且有利于呼吸的体位，如半卧位或高枕卧位，以减少喉部水肿对呼吸道的压迫。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使用加湿器或雾化吸入等方法，保持呼吸道湿润，有助于减轻喉部水肿和缓解呼吸困难。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给予药物治疗和护理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根据医嘱，及时给予病人激素、抗生素等药物治疗，以减轻喉部水肿和预防感染。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密切观察病人用药后的病情变化，评估药物疗效，同时注意观察有无药物副作用的发生。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确保病人按时按量服药，对于不能自行服药的病人，应协助其服药，并做好用药记录。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遵医嘱给予药物治疗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观察药物疗效和副作用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做好用药护理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https://d.book118.com/028112065113006040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2024-09-19T06:29:28.291</cp:lastPrinted>
  <dcterms:created xsi:type="dcterms:W3CDTF">2024-09-18T22:29:28Z</dcterms:created>
  <dcterms:modified xsi:type="dcterms:W3CDTF">2024-09-18T22:29:30Z</dcterms:modified>
</cp:coreProperties>
</file>