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0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8E9ED74-C88C-45BF-8756-8776D478D08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5E746-00F7-42BE-8080-DC783ADE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A6E2A-B927-4829-AB75-29BA2D2A5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A2708-7E5F-4F98-AC56-1C7D10954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C6676-86C4-4663-9837-C266998FC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A3A063-6139-433E-A2FB-32F5D2200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1A41C6-BF41-4276-81E9-A1163043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831CC6-FC06-4690-80D6-B9444DD0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3C454-DD9B-40FA-A922-59E33480E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12DF7-8ADA-4609-852A-85349C0A8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EBCAC-2C5F-436D-80E7-69F92EF7E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FBABE-5C92-4BCF-81B1-AB9A763C3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CB6409-422E-42F1-A6BB-E87CFD34533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D6A3197-51D2-4C18-A01F-36CBA2E8EF7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1211513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1199520" y="2183760"/>
            <a:ext cx="9814320" cy="1244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0" strike="noStrike" spc="-1">
                <a:solidFill>
                  <a:schemeClr val="lt2">
                    <a:lumMod val="50000"/>
                  </a:schemeClr>
                </a:solidFill>
                <a:latin typeface="Arial"/>
                <a:ea typeface="微软雅黑"/>
              </a:rPr>
              <a:t>促进幼儿团体合作技能的活动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4966200" y="4485600"/>
            <a:ext cx="2170080" cy="912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XX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algn="ctr"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2">
                    <a:lumMod val="25000"/>
                  </a:schemeClr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120" cy="685836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7023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>
                    <a:lumMod val="50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2937600" y="1932480"/>
            <a:ext cx="636696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ctr">
            <a:normAutofit/>
          </a:bodyPr>
          <a:lstStyle/>
          <a:p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团队建设活动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合作技能培养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团队合作成果展示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经验分享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9" name="图片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5040"/>
            <a:ext cx="12191040" cy="6847560"/>
          </a:xfrm>
          <a:prstGeom prst="rect">
            <a:avLst/>
          </a:prstGeom>
          <a:ln w="0">
            <a:noFill/>
          </a:ln>
        </p:spPr>
      </p:pic>
      <p:sp>
        <p:nvSpPr>
          <p:cNvPr id="80" name="PlaceHolder 1"/>
          <p:cNvSpPr>
            <a:spLocks noGrp="1"/>
          </p:cNvSpPr>
          <p:nvPr>
            <p:ph/>
          </p:nvPr>
        </p:nvSpPr>
        <p:spPr>
          <a:xfrm>
            <a:off x="4926240" y="1563840"/>
            <a:ext cx="2339640" cy="74880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1" name="PlaceHolder 2"/>
          <p:cNvSpPr>
            <a:spLocks noGrp="1"/>
          </p:cNvSpPr>
          <p:nvPr>
            <p:ph type="title" idx="4294967295"/>
          </p:nvPr>
        </p:nvSpPr>
        <p:spPr>
          <a:xfrm>
            <a:off x="1308240" y="2675160"/>
            <a:ext cx="957600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>
                    <a:lumMod val="50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1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-25920"/>
            <a:ext cx="12191040" cy="690912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892080" y="715680"/>
            <a:ext cx="7031160" cy="850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2800" b="1" strike="noStrike" spc="299">
                <a:solidFill>
                  <a:schemeClr val="lt1">
                    <a:lumMod val="50000"/>
                  </a:schemeClr>
                </a:solidFill>
                <a:latin typeface="Arial"/>
                <a:ea typeface="微软雅黑"/>
              </a:rPr>
              <a:t>介绍</a:t>
            </a:r>
            <a:endParaRPr lang="en-US" sz="2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892080" y="2049840"/>
            <a:ext cx="6601680" cy="4082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>
                    <a:lumMod val="50000"/>
                  </a:schemeClr>
                </a:solidFill>
                <a:latin typeface="微软雅黑"/>
                <a:ea typeface="微软雅黑"/>
              </a:rPr>
              <a:t>本章将探讨如何通过活动促进幼儿团体合作技能的发展。团体合作是幼儿社交和情感发展的重要组成部分。孩子通过团体合作学会倾听、分享、尊重他人等能力。合作能够帮助幼儿建立信任、友谊和自信心。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https://d.book118.com/028112115137006046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5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促进幼儿团体合作技能的活动</vt:lpstr>
      <vt:lpstr>目录</vt:lpstr>
      <vt:lpstr>第一章 简介</vt:lpstr>
      <vt:lpstr>介绍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2024-09-27T23:19:00.205</cp:lastPrinted>
  <dcterms:created xsi:type="dcterms:W3CDTF">2024-09-27T15:19:00Z</dcterms:created>
  <dcterms:modified xsi:type="dcterms:W3CDTF">2024-09-27T15:19:02Z</dcterms:modified>
</cp:coreProperties>
</file>