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6D921-C479-4476-8BFA-81DBB9B86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61AF0-2ED7-45E8-97EB-6FFF4D75A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34DAA-9C67-4F86-96B8-0247DF1A2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666C9-2C5F-44B8-894F-42A410837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A78C86-E997-4524-AADE-F81CFF47A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F6C72E-052A-4DB6-9326-03CBC5372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C0B52A-7263-466A-8950-922B8FABD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6FE96-3100-4EE7-9A83-1810CA60A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33FC3-7D98-4720-AC09-5767B77A3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30D7C-6A80-4E02-9E68-FFB787B25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ADA7A-58B4-4048-AF71-AFC393E7F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121330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内科护理学讲课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内科常见疾病及护理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课程名称：内科护理学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课程性质：必修课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授课对象：护理学专业学生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学分：4学分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课程介绍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掌握内科常见疾病的护理知识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掌握内科护理的基本技能和方法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了解内科疾病的发展过程和护理要点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提高临床思维能力和解决问题的能力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内科护理基础知识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了解人体结构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掌握人体骨骼、肌肉、器官等基本结构，以及各系统的功能和相互关系。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疾病定位诊断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能够根据疾病症状和体征，判断病变部位和性质，为后续治疗提供依据。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护理操作基础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掌握常用护理操作技术，如注射、输液、吸氧等，以及操作过程中的注意事项和技巧。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人体解剖学基础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详细描述：掌握人体各系统的正常生理功能，以及在疾病状态下的生理变化。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详细描述：能够通过观察病情变化，及时发现异常情况，并采取相应的护理措施。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详细描述：根据患者的病情和需求，提供生活护理服务，如饮食、卫生、活动等。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总结词：了解生理功能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总结词：病情监测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总结词：生活护理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病理学基础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总结词：了解疾病发生发展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详细描述：掌握常见疾病的病因、发病机制、病理变化及转归，为后续治疗和护理提供指导。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总结词：病情评估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总结词：护理干预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详细描述：根据患者的病情和需求，制定个性化的护理计划和干预措施，促进康复。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详细描述：根据患者的症状、体征及实验室检查结果，评估病情严重程度和预后情况。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内科常见疾病及护理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7" r="3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掌握呼吸系统疾病的症状、体征及护理措施，提高护理效果。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提供呼吸道护理，保持室内空气清新，协助患者排痰，观察病情变化。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急性上呼吸道感染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指导患者进行呼吸功能锻炼，如腹式呼吸、缩唇呼吸等，保持呼吸道通畅。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慢性阻塞性肺疾病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协助患者保持舒适体位，给予氧气吸入，遵医嘱使用药物控制症状。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支气管哮喘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780" r="878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526" r="1052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了解消化系统疾病的症状、体征及护理措施，促进患者康复。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指导患者规律饮食，避免刺激性食物，观察病情变化，遵医嘱治疗。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协助患者调整饮食，遵医嘱使用药物，观察病情变化。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指导患者合理饮食，观察病情变化，预防并发症的发生。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https://d.book118.com/028112133041006031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2024-09-08T03:15:19.432</cp:lastPrinted>
  <dcterms:created xsi:type="dcterms:W3CDTF">2024-09-07T19:15:19Z</dcterms:created>
  <dcterms:modified xsi:type="dcterms:W3CDTF">2024-09-07T19:15:21Z</dcterms:modified>
</cp:coreProperties>
</file>