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DB3E5-7DD0-4DAF-8825-31423353B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C1D25F-535A-49FE-815E-D1BC748E9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D3BDDD-A02B-4519-B50C-682214069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14374C-FCFC-47AF-BA8B-1C3E47C68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F1C7F1-1F93-4D4A-9413-CF3C6F454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8EA19B-6FE3-48B6-A514-BB8C75447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F2DECD-BAFC-4FD0-BE04-7150B8125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BF41D8-F44A-4353-826C-7DBF9CFC8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A04EA-D100-4E80-A75B-E4C145D2C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06A89E-2FB5-4064-B482-8F0EFDECF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BABE6-728A-4042-8E92-1941582A6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11407013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《有机磷中毒实验》课件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有机磷中毒实验原理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有机磷中毒实验步骤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实验结果分析与解读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有机磷中毒概述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有机磷的特性与用途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化合物是一类广泛应用于农业、工业和医药领域的化合物，具有强烈的生物活性。它们通常作为杀虫剂、杀菌剂、除草剂等使用，对害虫和病菌具有高效的防治作用。此外，一些有机磷化合物也被用作药物，如治疗帕金森病和阿尔茨海默病的药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有机磷的特性与用途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有机磷中毒的症状与后果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的症状主要包括恶心、呕吐、腹痛、腹泻、呼吸困难等。中毒症状通常在接触有机磷化合物后数分钟至数小时内出现，严重时可导致昏迷、抽搐、甚至死亡。长期接触有机磷化合物还可能导致慢性中毒，对肝、肾等器官造成损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有机磷中毒的症状与后果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有机磷中毒的预防与处理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有机磷中毒的预防与处理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有机磷中毒的关键在于加强个人防护措施，如穿戴防护服、手套、口罩等。此外，应避免在有机磷浓度较高的环境中长时间停留，并定期进行体检。一旦发生有机磷中毒，应立即离开有毒环境，脱去被污染的衣物，用肥皂水清洗皮肤和眼睛。同时，应尽快就医，接受催吐、洗胃、输液等治疗措施，以减少毒物的吸收和减轻症状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有机磷中毒实验原理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371" r="537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乙酰胆碱酯酶是一种生物催化剂，在神经传导过程中起着至关重要的作用，能够催化乙酰胆碱的水解，终止乙酰胆碱的作用。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有机磷化合物是一种神经毒剂，能够与乙酰胆碱酯酶的活性中心结合，形成乙酰胆碱酯酶-有机磷复合物，从而抑制乙酰胆碱酯酶的活性，导致乙酰胆碱不能被水解，造成乙酰胆碱的过度积累。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有机磷与乙酰胆碱酯酶的相互作用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酶活性测定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通过生化分析方法测定乙酰胆碱酯酶的活性，并与对照组进行比较。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实验动物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常用小鼠或大鼠作为实验动物，通过腹腔注射或口服给予有机磷化合物。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在给药后的不同时间点，取动物脑组织或血清样本。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乙酰胆碱酯酶活性抑制实验方法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255" b="1025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实验结果判定标准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乙酰胆碱酯酶活性抑制率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通过计算实验组与对照组的酶活性抑制率，判断有机磷化合物对乙酰胆碱酯酶活性的抑制程度。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症状观察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观察实验动物的中毒症状，如抽搐、呼吸困难、震颤等，以评估有机磷化合物的毒性作用。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生存率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记录实验动物的生存率，以评估不同剂量和时间点下有机磷化合物的致死效应。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有机磷中毒实验步骤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https://d.book118.com/028114070136006026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2024-09-04T11:08:32.478</cp:lastPrinted>
  <dcterms:created xsi:type="dcterms:W3CDTF">2024-09-04T03:08:32Z</dcterms:created>
  <dcterms:modified xsi:type="dcterms:W3CDTF">2024-09-04T03:08:34Z</dcterms:modified>
</cp:coreProperties>
</file>