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36BA854-F48F-4651-B544-9DB478058E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5C1B56-2224-4A2B-BFE1-B33C438E00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8FF1284-37B9-428A-9954-21FB75BD5B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E865CF4-DB29-4D32-926D-D2D4FE113E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9337FAF-A63F-41AD-9626-8EDA81985AD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DD6D3A2-5306-4E98-B36B-2ECEA93AAB3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AC515F2-0C03-48C5-84E0-A934C7AE29B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1E3199-129D-4039-B85A-36C0A6802D1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312D5B5-4457-48A0-BB6C-18CD2DEDD5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9E804C-C8DB-43D9-BCB4-B8B24D21CF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B1FF2A-9ED7-45F5-A67D-69A40D583E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8116031112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a:noFill/>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:PPT可修改</a:t>
            </a:r>
            <a:endParaRPr lang="en-US" sz="1100"/>
          </a:p>
        </p:txBody>
      </p:sp>
      <p:sp>
        <p:nvSpPr>
          <p:cNvPr id="3" name="AutoShape 3"/>
          <p:cNvSpPr/>
          <p:nvPr/>
        </p:nvSpPr>
        <p:spPr>
          <a:xfrm>
            <a:off x="6369054" y="4673857"/>
            <a:ext cx="2068238" cy="271780"/>
          </a:xfrm>
          <a:prstGeom prst="rect">
            <a:avLst/>
          </a:prstGeom>
          <a:noFill/>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2024-01-31</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体育产业人员培训的领导力与团队建设</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体育产业概述与发展趋势</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领导力在体育产业中的重要性</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团队建设在体育产业中的应用</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领导力与团队建设培训方案设计</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领导力与团队建设培训实施与管理</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领导力与团队建设在体育产业中的实践案例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01</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体育产业概述与发展趋势</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分类</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体育产业定义及分类</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体育产业是指为社会提供体育产品和体育服务的同一类经济活动的集合以及同类经济部门的综合。</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体育产业包括体育本体产业、体育外围产业、体育中介产业和体育产业消费者等。其中，体育本体产业是整个体育产业的核心，包括体育竞技业与大众健身业；体育外围产业的产业链包括体育用品商、体育器材商、体育服装商、体育旅游业商、体育博彩商和体育建筑商等；体育中介产业的产业链包括体育广告商、体育赞助商和体育保险业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近年来，我国体育产业规模不断扩大，结构持续优化，体育服务业占比逐步提高。同时，体育产业与旅游、文化、养老等领域的融合日益加深，为经济发展注入了新活力。</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国内</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在全球范围内，体育产业已成为许多国家的支柱性产业之一。美国、欧洲等地的体育产业市场化程度高，拥有众多世界知名的体育品牌、赛事和俱乐部。这些地区的体育产业发展经验对我国具有重要的借鉴意义。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国外</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国内外体育产业发展现状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数字化与智能化</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随着科技的进步，体育产业将越来越依赖于数字化和智能化的技术。例如，虚拟现实、增强现实、大数据和人工智能等技术将在体育训练、比赛转播、观众体验等方面发挥重要作用。</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t="11157" b="1115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融合与创新</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体育产业将与旅游、文化、娱乐等领域进一步融合，形成更多创新性的产品和服务。例如，体育旅游、体育电影、体育音乐等跨界产品将受到越来越多消费者的青睐。</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国际化与全球化</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化的深入发展，体育产业也将越来越国际化。国际体育赛事、跨国体育俱乐部、全球体育品牌等将成为体育产业发展的重要方向。同时，我国体育企业也将积极“走出去”，拓展海外市场，参与国际竞争。</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未来发展趋势与机遇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https://d.book118.com/028116031112006043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32</Paragraphs>
  <Slides>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7</vt:i4>
      </vt:variant>
    </vt:vector>
  </HeadingPairs>
  <TitlesOfParts>
    <vt:vector baseType="lpstr" size="12">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2024-09-23T09:05:51.636</cp:lastPrinted>
  <dcterms:created xsi:type="dcterms:W3CDTF">2024-09-23T01:05:51Z</dcterms:created>
  <dcterms:modified xsi:type="dcterms:W3CDTF">2024-09-23T01:05:53Z</dcterms:modified>
</cp:coreProperties>
</file>