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4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D86F2-133F-45ED-ABFB-00B7FCBEF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C6E97-30D1-4A0A-A17C-1CF88B531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6A278-30B9-402D-8C19-6A5F229FC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9A063-F6E0-40B3-8927-20E58A08C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A9FA66-5DBE-4058-B124-7637C3FE5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EF005F-37DF-4BA6-AE1A-F56D78C3D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DA1706-395C-49AD-BC56-A591AF4E8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F7D13-BFC5-466F-B534-2F836C95E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2E68C-6BC7-47F1-8410-0A6881075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0D8B7-97BE-4E0D-8042-0CACDFEFC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49DF4-0203-466D-8A01-6CAB69D9A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668" r:id="rId2"/>
    <p:sldLayoutId id="2147488669" r:id="rId3"/>
    <p:sldLayoutId id="2147488670" r:id="rId4"/>
    <p:sldLayoutId id="2147488671" r:id="rId5"/>
    <p:sldLayoutId id="2147488672" r:id="rId6"/>
    <p:sldLayoutId id="2147488673" r:id="rId7"/>
    <p:sldLayoutId id="2147488674" r:id="rId8"/>
    <p:sldLayoutId id="2147488675" r:id="rId9"/>
    <p:sldLayoutId id="2147488676" r:id="rId10"/>
    <p:sldLayoutId id="214748867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5.xml" /><Relationship Id="rId3" Type="http://schemas.openxmlformats.org/officeDocument/2006/relationships/tags" Target="../tags/tag736.xml" /><Relationship Id="rId4" Type="http://schemas.openxmlformats.org/officeDocument/2006/relationships/tags" Target="../tags/tag737.xml" /><Relationship Id="rId5" Type="http://schemas.openxmlformats.org/officeDocument/2006/relationships/tags" Target="../tags/tag738.xml" /><Relationship Id="rId6" Type="http://schemas.openxmlformats.org/officeDocument/2006/relationships/tags" Target="../tags/tag739.xml" /><Relationship Id="rId7" Type="http://schemas.openxmlformats.org/officeDocument/2006/relationships/tags" Target="../tags/tag740.xml" /><Relationship Id="rId8" Type="http://schemas.openxmlformats.org/officeDocument/2006/relationships/tags" Target="../tags/tag741.xml" /><Relationship Id="rId9" Type="http://schemas.openxmlformats.org/officeDocument/2006/relationships/tags" Target="../tags/tag7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1.xml" /><Relationship Id="rId11" Type="http://schemas.openxmlformats.org/officeDocument/2006/relationships/tags" Target="../tags/tag752.xml" /><Relationship Id="rId12" Type="http://schemas.openxmlformats.org/officeDocument/2006/relationships/tags" Target="../tags/tag753.xml" /><Relationship Id="rId13" Type="http://schemas.openxmlformats.org/officeDocument/2006/relationships/tags" Target="../tags/tag754.xml" /><Relationship Id="rId14" Type="http://schemas.openxmlformats.org/officeDocument/2006/relationships/tags" Target="../tags/tag755.xml" /><Relationship Id="rId15" Type="http://schemas.openxmlformats.org/officeDocument/2006/relationships/tags" Target="../tags/tag756.xml" /><Relationship Id="rId16" Type="http://schemas.openxmlformats.org/officeDocument/2006/relationships/tags" Target="../tags/tag757.xml" /><Relationship Id="rId17" Type="http://schemas.openxmlformats.org/officeDocument/2006/relationships/tags" Target="../tags/tag758.xml" /><Relationship Id="rId18" Type="http://schemas.openxmlformats.org/officeDocument/2006/relationships/tags" Target="../tags/tag759.xml" /><Relationship Id="rId19" Type="http://schemas.openxmlformats.org/officeDocument/2006/relationships/tags" Target="../tags/tag760.xml" /><Relationship Id="rId2" Type="http://schemas.openxmlformats.org/officeDocument/2006/relationships/tags" Target="../tags/tag743.xml" /><Relationship Id="rId20" Type="http://schemas.openxmlformats.org/officeDocument/2006/relationships/tags" Target="../tags/tag761.xml" /><Relationship Id="rId21" Type="http://schemas.openxmlformats.org/officeDocument/2006/relationships/tags" Target="../tags/tag762.xml" /><Relationship Id="rId3" Type="http://schemas.openxmlformats.org/officeDocument/2006/relationships/tags" Target="../tags/tag744.xml" /><Relationship Id="rId4" Type="http://schemas.openxmlformats.org/officeDocument/2006/relationships/tags" Target="../tags/tag745.xml" /><Relationship Id="rId5" Type="http://schemas.openxmlformats.org/officeDocument/2006/relationships/tags" Target="../tags/tag746.xml" /><Relationship Id="rId6" Type="http://schemas.openxmlformats.org/officeDocument/2006/relationships/tags" Target="../tags/tag747.xml" /><Relationship Id="rId7" Type="http://schemas.openxmlformats.org/officeDocument/2006/relationships/tags" Target="../tags/tag748.xml" /><Relationship Id="rId8" Type="http://schemas.openxmlformats.org/officeDocument/2006/relationships/tags" Target="../tags/tag749.xml" /><Relationship Id="rId9" Type="http://schemas.openxmlformats.org/officeDocument/2006/relationships/tags" Target="../tags/tag7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1.xml" /><Relationship Id="rId11" Type="http://schemas.openxmlformats.org/officeDocument/2006/relationships/tags" Target="../tags/tag772.xml" /><Relationship Id="rId12" Type="http://schemas.openxmlformats.org/officeDocument/2006/relationships/tags" Target="../tags/tag773.xml" /><Relationship Id="rId13" Type="http://schemas.openxmlformats.org/officeDocument/2006/relationships/tags" Target="../tags/tag774.xml" /><Relationship Id="rId2" Type="http://schemas.openxmlformats.org/officeDocument/2006/relationships/tags" Target="../tags/tag763.xml" /><Relationship Id="rId3" Type="http://schemas.openxmlformats.org/officeDocument/2006/relationships/tags" Target="../tags/tag764.xml" /><Relationship Id="rId4" Type="http://schemas.openxmlformats.org/officeDocument/2006/relationships/tags" Target="../tags/tag765.xml" /><Relationship Id="rId5" Type="http://schemas.openxmlformats.org/officeDocument/2006/relationships/tags" Target="../tags/tag766.xml" /><Relationship Id="rId6" Type="http://schemas.openxmlformats.org/officeDocument/2006/relationships/tags" Target="../tags/tag767.xml" /><Relationship Id="rId7" Type="http://schemas.openxmlformats.org/officeDocument/2006/relationships/tags" Target="../tags/tag768.xml" /><Relationship Id="rId8" Type="http://schemas.openxmlformats.org/officeDocument/2006/relationships/tags" Target="../tags/tag769.xml" /><Relationship Id="rId9" Type="http://schemas.openxmlformats.org/officeDocument/2006/relationships/tags" Target="../tags/tag7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5.xml" /><Relationship Id="rId3" Type="http://schemas.openxmlformats.org/officeDocument/2006/relationships/tags" Target="../tags/tag776.xml" /><Relationship Id="rId4" Type="http://schemas.openxmlformats.org/officeDocument/2006/relationships/tags" Target="../tags/tag7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6.xml" /><Relationship Id="rId11" Type="http://schemas.openxmlformats.org/officeDocument/2006/relationships/tags" Target="../tags/tag787.xml" /><Relationship Id="rId12" Type="http://schemas.openxmlformats.org/officeDocument/2006/relationships/tags" Target="../tags/tag788.xml" /><Relationship Id="rId13" Type="http://schemas.openxmlformats.org/officeDocument/2006/relationships/tags" Target="../tags/tag789.xml" /><Relationship Id="rId14" Type="http://schemas.openxmlformats.org/officeDocument/2006/relationships/tags" Target="../tags/tag790.xml" /><Relationship Id="rId15" Type="http://schemas.openxmlformats.org/officeDocument/2006/relationships/tags" Target="../tags/tag791.xml" /><Relationship Id="rId16" Type="http://schemas.openxmlformats.org/officeDocument/2006/relationships/tags" Target="../tags/tag792.xml" /><Relationship Id="rId17" Type="http://schemas.openxmlformats.org/officeDocument/2006/relationships/tags" Target="../tags/tag793.xml" /><Relationship Id="rId2" Type="http://schemas.openxmlformats.org/officeDocument/2006/relationships/tags" Target="../tags/tag778.xml" /><Relationship Id="rId3" Type="http://schemas.openxmlformats.org/officeDocument/2006/relationships/tags" Target="../tags/tag779.xml" /><Relationship Id="rId4" Type="http://schemas.openxmlformats.org/officeDocument/2006/relationships/tags" Target="../tags/tag780.xml" /><Relationship Id="rId5" Type="http://schemas.openxmlformats.org/officeDocument/2006/relationships/tags" Target="../tags/tag781.xml" /><Relationship Id="rId6" Type="http://schemas.openxmlformats.org/officeDocument/2006/relationships/tags" Target="../tags/tag782.xml" /><Relationship Id="rId7" Type="http://schemas.openxmlformats.org/officeDocument/2006/relationships/tags" Target="../tags/tag783.xml" /><Relationship Id="rId8" Type="http://schemas.openxmlformats.org/officeDocument/2006/relationships/tags" Target="../tags/tag784.xml" /><Relationship Id="rId9" Type="http://schemas.openxmlformats.org/officeDocument/2006/relationships/tags" Target="../tags/tag7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2.xml" /><Relationship Id="rId11" Type="http://schemas.openxmlformats.org/officeDocument/2006/relationships/tags" Target="../tags/tag803.xml" /><Relationship Id="rId12" Type="http://schemas.openxmlformats.org/officeDocument/2006/relationships/tags" Target="../tags/tag804.xml" /><Relationship Id="rId13" Type="http://schemas.openxmlformats.org/officeDocument/2006/relationships/tags" Target="../tags/tag805.xml" /><Relationship Id="rId14" Type="http://schemas.openxmlformats.org/officeDocument/2006/relationships/tags" Target="../tags/tag806.xml" /><Relationship Id="rId15" Type="http://schemas.openxmlformats.org/officeDocument/2006/relationships/tags" Target="../tags/tag807.xml" /><Relationship Id="rId16" Type="http://schemas.openxmlformats.org/officeDocument/2006/relationships/tags" Target="../tags/tag808.xml" /><Relationship Id="rId17" Type="http://schemas.openxmlformats.org/officeDocument/2006/relationships/tags" Target="../tags/tag809.xml" /><Relationship Id="rId2" Type="http://schemas.openxmlformats.org/officeDocument/2006/relationships/tags" Target="../tags/tag794.xml" /><Relationship Id="rId3" Type="http://schemas.openxmlformats.org/officeDocument/2006/relationships/tags" Target="../tags/tag795.xml" /><Relationship Id="rId4" Type="http://schemas.openxmlformats.org/officeDocument/2006/relationships/tags" Target="../tags/tag796.xml" /><Relationship Id="rId5" Type="http://schemas.openxmlformats.org/officeDocument/2006/relationships/tags" Target="../tags/tag797.xml" /><Relationship Id="rId6" Type="http://schemas.openxmlformats.org/officeDocument/2006/relationships/tags" Target="../tags/tag798.xml" /><Relationship Id="rId7" Type="http://schemas.openxmlformats.org/officeDocument/2006/relationships/tags" Target="../tags/tag799.xml" /><Relationship Id="rId8" Type="http://schemas.openxmlformats.org/officeDocument/2006/relationships/tags" Target="../tags/tag800.xml" /><Relationship Id="rId9" Type="http://schemas.openxmlformats.org/officeDocument/2006/relationships/tags" Target="../tags/tag8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8.xml" /><Relationship Id="rId11" Type="http://schemas.openxmlformats.org/officeDocument/2006/relationships/tags" Target="../tags/tag819.xml" /><Relationship Id="rId12" Type="http://schemas.openxmlformats.org/officeDocument/2006/relationships/tags" Target="../tags/tag820.xml" /><Relationship Id="rId13" Type="http://schemas.openxmlformats.org/officeDocument/2006/relationships/tags" Target="../tags/tag821.xml" /><Relationship Id="rId14" Type="http://schemas.openxmlformats.org/officeDocument/2006/relationships/tags" Target="../tags/tag822.xml" /><Relationship Id="rId15" Type="http://schemas.openxmlformats.org/officeDocument/2006/relationships/tags" Target="../tags/tag823.xml" /><Relationship Id="rId16" Type="http://schemas.openxmlformats.org/officeDocument/2006/relationships/tags" Target="../tags/tag824.xml" /><Relationship Id="rId17" Type="http://schemas.openxmlformats.org/officeDocument/2006/relationships/tags" Target="../tags/tag825.xml" /><Relationship Id="rId2" Type="http://schemas.openxmlformats.org/officeDocument/2006/relationships/tags" Target="../tags/tag810.xml" /><Relationship Id="rId3" Type="http://schemas.openxmlformats.org/officeDocument/2006/relationships/tags" Target="../tags/tag811.xml" /><Relationship Id="rId4" Type="http://schemas.openxmlformats.org/officeDocument/2006/relationships/tags" Target="../tags/tag812.xml" /><Relationship Id="rId5" Type="http://schemas.openxmlformats.org/officeDocument/2006/relationships/tags" Target="../tags/tag813.xml" /><Relationship Id="rId6" Type="http://schemas.openxmlformats.org/officeDocument/2006/relationships/tags" Target="../tags/tag814.xml" /><Relationship Id="rId7" Type="http://schemas.openxmlformats.org/officeDocument/2006/relationships/tags" Target="../tags/tag815.xml" /><Relationship Id="rId8" Type="http://schemas.openxmlformats.org/officeDocument/2006/relationships/tags" Target="../tags/tag816.xml" /><Relationship Id="rId9" Type="http://schemas.openxmlformats.org/officeDocument/2006/relationships/tags" Target="../tags/tag8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26.xml" /><Relationship Id="rId3" Type="http://schemas.openxmlformats.org/officeDocument/2006/relationships/tags" Target="../tags/tag827.xml" /><Relationship Id="rId4" Type="http://schemas.openxmlformats.org/officeDocument/2006/relationships/tags" Target="../tags/tag828.xml" /><Relationship Id="rId5" Type="http://schemas.openxmlformats.org/officeDocument/2006/relationships/tags" Target="../tags/tag829.xml" /><Relationship Id="rId6" Type="http://schemas.openxmlformats.org/officeDocument/2006/relationships/tags" Target="../tags/tag830.xml" /><Relationship Id="rId7" Type="http://schemas.openxmlformats.org/officeDocument/2006/relationships/tags" Target="../tags/tag831.xml" /><Relationship Id="rId8" Type="http://schemas.openxmlformats.org/officeDocument/2006/relationships/tags" Target="../tags/tag832.xml" /><Relationship Id="rId9" Type="http://schemas.openxmlformats.org/officeDocument/2006/relationships/tags" Target="../tags/tag8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4.xml" /><Relationship Id="rId3" Type="http://schemas.openxmlformats.org/officeDocument/2006/relationships/tags" Target="../tags/tag835.xml" /><Relationship Id="rId4" Type="http://schemas.openxmlformats.org/officeDocument/2006/relationships/tags" Target="../tags/tag8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5.xml" /><Relationship Id="rId11" Type="http://schemas.openxmlformats.org/officeDocument/2006/relationships/tags" Target="../tags/tag846.xml" /><Relationship Id="rId12" Type="http://schemas.openxmlformats.org/officeDocument/2006/relationships/tags" Target="../tags/tag847.xml" /><Relationship Id="rId13" Type="http://schemas.openxmlformats.org/officeDocument/2006/relationships/tags" Target="../tags/tag848.xml" /><Relationship Id="rId2" Type="http://schemas.openxmlformats.org/officeDocument/2006/relationships/tags" Target="../tags/tag837.xml" /><Relationship Id="rId3" Type="http://schemas.openxmlformats.org/officeDocument/2006/relationships/tags" Target="../tags/tag838.xml" /><Relationship Id="rId4" Type="http://schemas.openxmlformats.org/officeDocument/2006/relationships/tags" Target="../tags/tag839.xml" /><Relationship Id="rId5" Type="http://schemas.openxmlformats.org/officeDocument/2006/relationships/tags" Target="../tags/tag840.xml" /><Relationship Id="rId6" Type="http://schemas.openxmlformats.org/officeDocument/2006/relationships/tags" Target="../tags/tag841.xml" /><Relationship Id="rId7" Type="http://schemas.openxmlformats.org/officeDocument/2006/relationships/tags" Target="../tags/tag842.xml" /><Relationship Id="rId8" Type="http://schemas.openxmlformats.org/officeDocument/2006/relationships/tags" Target="../tags/tag843.xml" /><Relationship Id="rId9" Type="http://schemas.openxmlformats.org/officeDocument/2006/relationships/tags" Target="../tags/tag8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16047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2023年硬件资深工程师年度总结及下年工作展望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2023年工作总结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个人技能提升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团队合作和沟通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下年工作展望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总结和反思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5100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00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00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01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01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参与了多个重要项目的硬件方案设计和评审，为项目成功提供了有力支持。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1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完成了硬件产品的设计和开发工作，成功实现了产品从0到1的突破。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1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针对公司业务发展需要，开展了一系列硬件技术研究和创新工作，取得了显著成果。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1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积极参与团队合作，与其他部门协同工作，共同推进项目进展，取得了良好的工作成效。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0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51306" name="正文"/>
          <p:cNvSpPr txBox="1"/>
          <p:nvPr>
            <p:custDataLst>
              <p:tags r:id="rId2"/>
            </p:custDataLst>
          </p:nvPr>
        </p:nvSpPr>
        <p:spPr>
          <a:xfrm>
            <a:off x="3073282" y="2028008"/>
            <a:ext cx="6039436" cy="5403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latin typeface="+mn-ea"/>
                <a:sym typeface="+mn-ea"/>
              </a:rPr>
              <a:t>解决方案：深入研究技术细节，与团队成员共同探讨，寻求最佳解决方案</a:t>
            </a:r>
            <a:endParaRPr lang="zh-CN" altLang="en-US" sz="1400" spc="150">
              <a:latin typeface="+mn-ea"/>
              <a:sym typeface="+mn-ea"/>
            </a:endParaRPr>
          </a:p>
        </p:txBody>
      </p:sp>
      <p:sp>
        <p:nvSpPr>
          <p:cNvPr id="1051308" name="标题"/>
          <p:cNvSpPr txBox="1"/>
          <p:nvPr>
            <p:custDataLst>
              <p:tags r:id="rId3"/>
            </p:custDataLst>
          </p:nvPr>
        </p:nvSpPr>
        <p:spPr>
          <a:xfrm>
            <a:off x="3073282" y="1490400"/>
            <a:ext cx="6039436" cy="535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问题：硬件开发过程中遇到的技术难题 解决方案：深入研究技术细节，与团队成员共同探讨，寻求最佳解决方案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51310" name="正文"/>
          <p:cNvSpPr txBox="1"/>
          <p:nvPr>
            <p:custDataLst>
              <p:tags r:id="rId4"/>
            </p:custDataLst>
          </p:nvPr>
        </p:nvSpPr>
        <p:spPr>
          <a:xfrm>
            <a:off x="3073282" y="3255395"/>
            <a:ext cx="6039436" cy="5403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latin typeface="+mn-ea"/>
                <a:sym typeface="+mn-ea"/>
              </a:rPr>
              <a:t>解决方案：对硬件产品进行多次测试和优化，与软件工程师紧密合作，确保性能稳定可靠</a:t>
            </a:r>
            <a:endParaRPr lang="zh-CN" altLang="en-US" sz="1400" spc="150">
              <a:latin typeface="+mn-ea"/>
              <a:sym typeface="+mn-ea"/>
            </a:endParaRPr>
          </a:p>
        </p:txBody>
      </p:sp>
      <p:sp>
        <p:nvSpPr>
          <p:cNvPr id="1051312" name="标题"/>
          <p:cNvSpPr txBox="1"/>
          <p:nvPr>
            <p:custDataLst>
              <p:tags r:id="rId5"/>
            </p:custDataLst>
          </p:nvPr>
        </p:nvSpPr>
        <p:spPr>
          <a:xfrm>
            <a:off x="3073282" y="2717787"/>
            <a:ext cx="6039436" cy="535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4"/>
                </a:solidFill>
                <a:latin typeface="+mj-ea"/>
                <a:ea typeface="+mj-ea"/>
              </a:rPr>
              <a:t>问题：硬件产品性能不稳定 解决方案：对硬件产品进行多次测试和优化，与软件工程师紧密合作，确保性能稳定可靠</a:t>
            </a:r>
            <a:endParaRPr lang="zh-CN" altLang="en-US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51314" name="正文"/>
          <p:cNvSpPr txBox="1"/>
          <p:nvPr>
            <p:custDataLst>
              <p:tags r:id="rId6"/>
            </p:custDataLst>
          </p:nvPr>
        </p:nvSpPr>
        <p:spPr>
          <a:xfrm>
            <a:off x="3073282" y="4482782"/>
            <a:ext cx="6039436" cy="5403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latin typeface="+mn-ea"/>
                <a:sym typeface="+mn-ea"/>
              </a:rPr>
              <a:t>解决方案：与供应商建立长期合作关系，定期评估供应商的绩效，确保供应链的稳定性和可靠性</a:t>
            </a:r>
            <a:endParaRPr lang="zh-CN" altLang="en-US" sz="1400" spc="150">
              <a:latin typeface="+mn-ea"/>
              <a:sym typeface="+mn-ea"/>
            </a:endParaRPr>
          </a:p>
        </p:txBody>
      </p:sp>
      <p:sp>
        <p:nvSpPr>
          <p:cNvPr id="1051316" name="标题"/>
          <p:cNvSpPr txBox="1"/>
          <p:nvPr>
            <p:custDataLst>
              <p:tags r:id="rId7"/>
            </p:custDataLst>
          </p:nvPr>
        </p:nvSpPr>
        <p:spPr>
          <a:xfrm>
            <a:off x="3073282" y="3945174"/>
            <a:ext cx="6039436" cy="535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问题：供应链管理中的问题 解决方案：与供应商建立长期合作关系，定期评估供应商的绩效，确保供应链的稳定性和可靠性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51318" name="正文"/>
          <p:cNvSpPr txBox="1"/>
          <p:nvPr>
            <p:custDataLst>
              <p:tags r:id="rId8"/>
            </p:custDataLst>
          </p:nvPr>
        </p:nvSpPr>
        <p:spPr>
          <a:xfrm>
            <a:off x="3073282" y="5710169"/>
            <a:ext cx="6039436" cy="5403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latin typeface="+mn-ea"/>
                <a:sym typeface="+mn-ea"/>
              </a:rPr>
              <a:t>解决方案：加强安全测试和漏洞扫描，及时修复安全问题，确保硬件产品的安全性</a:t>
            </a:r>
            <a:endParaRPr lang="zh-CN" altLang="en-US" sz="1400" spc="150">
              <a:latin typeface="+mn-ea"/>
              <a:sym typeface="+mn-ea"/>
            </a:endParaRPr>
          </a:p>
        </p:txBody>
      </p:sp>
      <p:sp>
        <p:nvSpPr>
          <p:cNvPr id="1051320" name="标题"/>
          <p:cNvSpPr txBox="1"/>
          <p:nvPr>
            <p:custDataLst>
              <p:tags r:id="rId9"/>
            </p:custDataLst>
          </p:nvPr>
        </p:nvSpPr>
        <p:spPr>
          <a:xfrm>
            <a:off x="3073282" y="5172561"/>
            <a:ext cx="6039436" cy="535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pc="300">
                <a:solidFill>
                  <a:schemeClr val="accent4"/>
                </a:solidFill>
                <a:latin typeface="+mj-ea"/>
                <a:ea typeface="+mj-ea"/>
              </a:rPr>
              <a:t>问题：硬件产品的安全漏洞 解决方案：加强安全测试和漏洞扫描，及时修复安全问题，确保硬件产品的安全性</a:t>
            </a:r>
            <a:endParaRPr lang="zh-CN" altLang="en-US" sz="14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取得的成绩和收获</a:t>
            </a:r>
            <a:endParaRPr lang="zh-CN" altLang="en-US"/>
          </a:p>
        </p:txBody>
      </p:sp>
      <p:sp>
        <p:nvSpPr>
          <p:cNvPr id="10516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完成了多个硬件项目的设计和开发工作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获得了客户和公司的认可与表彰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积累了丰富的硬件开发经验和实践能力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提高了团队的技术能力和协作能力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不足之处和改进计划</a:t>
            </a:r>
            <a:endParaRPr lang="zh-CN" altLang="en-US"/>
          </a:p>
        </p:txBody>
      </p:sp>
      <p:sp>
        <p:nvSpPr>
          <p:cNvPr id="105193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3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93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4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94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4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94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4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95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不足之处：团队协作不够紧密，沟通效率有待提高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95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改进计划：加强团队建设，定期组织培训和交流活动，提升团队协作能力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95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不足之处：项目进度延误，部分功能实现不够完善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95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改进计划：加强项目管理，优化开发流程，提高开发效率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个人技能提升</a:t>
            </a:r>
            <a:endParaRPr lang="zh-CN" altLang="en-US"/>
          </a:p>
        </p:txBody>
      </p:sp>
      <p:sp>
        <p:nvSpPr>
          <p:cNvPr id="10522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学习的新知识和技能</a:t>
            </a:r>
            <a:endParaRPr lang="zh-CN" altLang="en-US"/>
          </a:p>
        </p:txBody>
      </p:sp>
      <p:sp>
        <p:nvSpPr>
          <p:cNvPr id="105270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掌握了硬件开发的新技术，如FPGA设计和嵌入式系统开发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1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熟练掌握了Python编程语言，能够编写自动化脚本和数据分析工具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2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深入学习了机器学习和深度学习算法，并在项目中实际应用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2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3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提高了团队合作和项目管理能力，学会了如何更好地与团队成员沟通和协作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在项目中应用的能力</a:t>
            </a:r>
            <a:endParaRPr lang="zh-CN" altLang="en-US"/>
          </a:p>
        </p:txBody>
      </p:sp>
      <p:sp>
        <p:nvSpPr>
          <p:cNvPr id="105302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2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2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熟悉各种硬件接口和通信协议，能够实现与其他设备的互联互通。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3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3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3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熟练掌握硬件开发流程，能够独立完成硬件方案设计、原理图设计、PCB布线等工作。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4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4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4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具备丰富的硬件调试经验，能够解决各种硬件问题，保证产品稳定可靠。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4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4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5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5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具备良好的团队协作能力，能够与其他工程师紧密配合，共同完成项目。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3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参加的培训和获得的证书</a:t>
            </a:r>
            <a:endParaRPr lang="zh-CN" altLang="en-US"/>
          </a:p>
        </p:txBody>
      </p:sp>
      <p:sp>
        <p:nvSpPr>
          <p:cNvPr id="105334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4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4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4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参加了XX公司的网络安全培训，获得了结业证书。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4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5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5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5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参加了XX公司的硬件开发培训，获得了结业证书。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5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5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6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6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参加了XX大学的嵌入式系统课程，获得了结业证书。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6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6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6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7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参加了XX协会的硬件工程师认证考试，获得了认证证书。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5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对未来发展的规划和准备</a:t>
            </a:r>
            <a:endParaRPr lang="zh-CN" altLang="en-US"/>
          </a:p>
        </p:txBody>
      </p:sp>
      <p:sp>
        <p:nvSpPr>
          <p:cNvPr id="105365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66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66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66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66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参与行业交流和技术论坛，扩大人脉和资源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66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持续学习新技术和知识，保持技术敏锐度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67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关注行业趋势和发展方向，调整个人职业规划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67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提升团队合作和沟通能力，为未来承担更多责任做好准备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395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团队合作和沟通</a:t>
            </a:r>
            <a:endParaRPr lang="zh-CN" altLang="en-US"/>
          </a:p>
        </p:txBody>
      </p:sp>
      <p:sp>
        <p:nvSpPr>
          <p:cNvPr id="105396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1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与团队成员的协作和配合</a:t>
            </a:r>
            <a:endParaRPr lang="zh-CN" altLang="en-US"/>
          </a:p>
        </p:txBody>
      </p:sp>
      <p:sp>
        <p:nvSpPr>
          <p:cNvPr id="105442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42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42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定期召开团队会议，及时沟通项目进展和遇到的问题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42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42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43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明确团队成员的角色和职责，确保任务分配合理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43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43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43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鼓励团队成员提出建设性意见和建议，共同解决问题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443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44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444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建立有效的沟通渠道，保持信息畅通，提高工作效率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https://d.book118.com/028116047031006035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8779296875,&quot;width&quot;:331.3999938964844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f*1_1_1"/>
  <p:tag name="KSO_WM_UNIT_INDEX" val="1_1_1"/>
  <p:tag name="KSO_WM_UNIT_LAYERLEVEL" val="1_1_1"/>
  <p:tag name="KSO_WM_UNIT_NOCLEAR" val="0"/>
  <p:tag name="KSO_WM_UNIT_PRESET_TEXT" val="单击此处添加文本具体内容，简明阐述您的观点"/>
  <p:tag name="KSO_WM_UNIT_SUBTYPE" val="a"/>
  <p:tag name="KSO_WM_UNIT_TYPE" val="l_h_f"/>
  <p:tag name="KSO_WM_UNIT_VALUE" val="60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8779296875,&quot;width&quot;:331.3999938964844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8779296875,&quot;width&quot;:331.3999938964844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f*1_2_1"/>
  <p:tag name="KSO_WM_UNIT_INDEX" val="1_2_1"/>
  <p:tag name="KSO_WM_UNIT_LAYERLEVEL" val="1_1_1"/>
  <p:tag name="KSO_WM_UNIT_NOCLEAR" val="0"/>
  <p:tag name="KSO_WM_UNIT_PRESET_TEXT" val="单击此处添加文本具体内容，简明阐述您的观点"/>
  <p:tag name="KSO_WM_UNIT_SUBTYPE" val="a"/>
  <p:tag name="KSO_WM_UNIT_TYPE" val="l_h_f"/>
  <p:tag name="KSO_WM_UNIT_VALUE" val="60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8779296875,&quot;width&quot;:331.3999938964844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8779296875,&quot;width&quot;:331.3999938964844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f*1_3_1"/>
  <p:tag name="KSO_WM_UNIT_INDEX" val="1_3_1"/>
  <p:tag name="KSO_WM_UNIT_LAYERLEVEL" val="1_1_1"/>
  <p:tag name="KSO_WM_UNIT_NOCLEAR" val="0"/>
  <p:tag name="KSO_WM_UNIT_PRESET_TEXT" val="单击此处添加文本具体内容，简明阐述您的观点"/>
  <p:tag name="KSO_WM_UNIT_SUBTYPE" val="a"/>
  <p:tag name="KSO_WM_UNIT_TYPE" val="l_h_f"/>
  <p:tag name="KSO_WM_UNIT_VALUE" val="60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8779296875,&quot;width&quot;:331.3999938964844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8779296875,&quot;width&quot;:331.3999938964844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f*1_4_1"/>
  <p:tag name="KSO_WM_UNIT_INDEX" val="1_4_1"/>
  <p:tag name="KSO_WM_UNIT_LAYERLEVEL" val="1_1_1"/>
  <p:tag name="KSO_WM_UNIT_NOCLEAR" val="0"/>
  <p:tag name="KSO_WM_UNIT_PRESET_TEXT" val="单击此处添加文本具体内容，简明阐述您的观点"/>
  <p:tag name="KSO_WM_UNIT_SUBTYPE" val="a"/>
  <p:tag name="KSO_WM_UNIT_TYPE" val="l_h_f"/>
  <p:tag name="KSO_WM_UNIT_VALUE" val="60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8779296875,&quot;width&quot;:331.3999938964844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7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3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2023年硬件资深工程师年度总结及下年工作展望</vt:lpstr>
      <vt:lpstr>目录</vt:lpstr>
      <vt:lpstr>2023年工作总结</vt:lpstr>
      <vt:lpstr>完成的项目和任务</vt:lpstr>
      <vt:lpstr>遇到的问题和解决方案</vt:lpstr>
      <vt:lpstr>取得的成绩和收获</vt:lpstr>
      <vt:lpstr>不足之处和改进计划</vt:lpstr>
      <vt:lpstr>个人技能提升</vt:lpstr>
      <vt:lpstr>学习的新知识和技能</vt:lpstr>
      <vt:lpstr>在项目中应用的能力</vt:lpstr>
      <vt:lpstr>参加的培训和获得的证书</vt:lpstr>
      <vt:lpstr>对未来发展的规划和准备</vt:lpstr>
      <vt:lpstr>团队合作和沟通</vt:lpstr>
      <vt:lpstr>与团队成员的协作和配合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2024-09-13T22:32:00.050</cp:lastPrinted>
  <dcterms:created xsi:type="dcterms:W3CDTF">2024-09-13T14:32:00Z</dcterms:created>
  <dcterms:modified xsi:type="dcterms:W3CDTF">2024-09-13T14:32:03Z</dcterms:modified>
</cp:coreProperties>
</file>