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AC7D7-D67B-4CB3-841D-CD18EB65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64CBC-90CD-4464-921B-96C98B30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9D33-E0E1-456B-83D0-270C3A60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D7CA4-8B11-4342-A746-56EA8055F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A0B2B-7A54-4E18-BA46-35D02072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CA14C-E478-4ED0-8733-BC0F056E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174B6-7CD7-4EE3-9E43-5045A9BBB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F1CB4-7E7D-474C-A5C3-8D13D4C8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E9638-81AE-4C3D-8A13-9603804C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33A7-FD9F-426C-BACE-5B72AC814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5060B-B390-4CBA-A840-C73D30AF8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6073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UMTS初级培训教材路测数据分析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UMTS基础知识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路测数据分析方法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路测数据指标解读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路测数据优化策略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路测数据分析案例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本培训教材旨在帮助学员掌握UMTS（通用移动通信系统）路测数据分析的基本技能和方法。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随着移动通信技术的快速发展，UMTS已成为全球主流的3G通信技术之一。路测数据分析是优化和提升UMTS网络性能的重要手段，因此，培养专业的路测数据分析人才显得尤为重要。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0443" r="104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本培训教材适用于初学者和有一定基础的学员，旨在帮助他们系统地掌握UMTS路测数据分析的知识和技能。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内容包括UMTS网络基础知识、路测设备和方法、数据采集和处理、数据分析方法和技巧、常见问题解决方案等。通过本教材的学习，学员将能够熟练掌握UMTS路测数据分析的流程和规范，提高网络优化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UMTS基础知识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负责处理所有与呼叫和会话管理、移动性管理和用户数据管理相关的任务。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核心网络（CN）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负责处理所有与无线传输相关的任务，包括基站（NodeB）和无线网络控制器（RNC）。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无线接入网络（RAN）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包括手机、数据卡等终端设备，用于接入UMTS网络并进行通信。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用户设备（UE）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UMTS网络架构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UMTS关键技术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WCDMA无线传输技术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采用宽带码分多址技术，提供高速数据传输和更大的系统容量。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高速下行分组接入（HSDPA）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通过采用高阶调制、自适应编码和调制、快速混合自动重传等技术，提高下行数据传输速率。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高速上行分组接入（HSUPA）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通过采用快速调度、短帧传输和高效功率控制等技术，提高上行数据传输速率。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多媒体广播多播业务（MBMS）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支持点到多点的广播和多播业务，适用于大规模数据传输和实时流媒体应用。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UMTS采用WCDMA无线传输技术，提供更高的数据传输速率和更大的系统容量；GSM/GPRS采用时分多址（TDMA）技术，数据传输速率相对较低。此外，UMTS还支持更多的业务类型，如视频通话、高速上网等。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UMTS是在GSM/GPRS基础上发展而来的第三代移动通信技术，其网络架构和业务流程与GSM/GPRS有一定的相似之处。同时，UMTS也兼容GSM/GPRS终端设备，使得用户可以平滑过渡到新的网络。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UMTS与GSM/GPRS的区别与联系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路测数据分析方法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通过路测设备收集无线信号数据，包括接收信号强度、信噪比、误码率等关键指标。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对采集到的数据进行清洗、格式转换和标准化处理，以便于后续分析。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挖掘不同无线信号指标之间的关联关系，如信噪比与误码率的关联等。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运用统计学方法对路测数据进行描述性统计和推断性统计，如均值、方差、假设检验等。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通过时间序列分析等方法，研究无线信号指标随时间的变化趋势。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提供数据清洗、整理、可视化及基本统计分析功能。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强大的数据处理和可视化工具，支持多种统计分析方法。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专门为数据分析和统计计算设计的语言，提供丰富的数据处理和可视化库。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R语言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用于算法开发、数据可视化、数据分析以及数值计算的高级语言和交互式环境。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常用数据分析工具介绍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路测数据指标解读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https://d.book118.com/028116073115006035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2024-09-14T16:26:52.883</cp:lastPrinted>
  <dcterms:created xsi:type="dcterms:W3CDTF">2024-09-14T08:26:52Z</dcterms:created>
  <dcterms:modified xsi:type="dcterms:W3CDTF">2024-09-14T08:26:54Z</dcterms:modified>
</cp:coreProperties>
</file>