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OUROU+MS-UIGothic"/>
      <p:regular r:id="rId15"/>
    </p:embeddedFont>
    <p:embeddedFont>
      <p:font typeface="QERCMU+ICSJRJ+ArialMT"/>
      <p:regular r:id="rId16"/>
    </p:embeddedFont>
    <p:embeddedFont>
      <p:font typeface="TSAELP+ORGDMA+MicrosoftYaHei-Bold"/>
      <p:regular r:id="rId17"/>
    </p:embeddedFont>
    <p:embeddedFont>
      <p:font typeface="MEJORL+ECEVR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F867D-31AF-412A-8ED4-7B569838E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8FD87-2011-4E0F-9B50-348E028D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B7CDA-9ACB-4098-B376-6375D642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664DC-DCA1-45CA-9044-AE292742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FB8A8-69B9-4E49-ACC1-142AD860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7225F-8B1B-4F11-BCCB-B24A7B75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BC939-9816-49F0-BFAF-99E51347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5EB76-E3E6-4FCA-B687-A851FA28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4A920-0986-47BC-BEFC-122B3A9D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CF5EF-3217-4418-B18A-27986A5D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FC89-1BC2-4997-80D0-C1461703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704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超市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工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道德与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行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范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OOUROU+MS-UIGothic"/>
                <a:cs typeface="OOURO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908365"/>
            <a:ext cx="3738822" cy="246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QERCMU+ICSJRJ+ArialMT"/>
                <a:cs typeface="QERCMU+ICSJRJ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超市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工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道德概述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QERCMU+ICSJRJ+ArialMT"/>
                <a:cs typeface="QERCMU+ICSJRJ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超市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工行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为规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QERCMU+ICSJRJ+ArialMT"/>
                <a:cs typeface="QERCMU+ICSJRJ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工个人形象与礼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QERCMU+ICSJRJ+ArialMT"/>
                <a:cs typeface="QERCMU+ICSJRJ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工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职责</a:t>
            </a:r>
            <a:r>
              <a:rPr sz="2400">
                <a:solidFill>
                  <a:srgbClr val="0A0237"/>
                </a:solidFill>
                <a:latin typeface="OOUROU+MS-UIGothic"/>
                <a:cs typeface="OOUROU+MS-UIGothic"/>
              </a:rPr>
              <a:t>与守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OOUROU+MS-UIGothic"/>
                <a:cs typeface="OOUROU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TSAELP+ORGDMA+MicrosoftYaHei-Bold"/>
                <a:cs typeface="TSAELP+ORGDM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TSAELP+ORGDMA+MicrosoftYaHei-Bold"/>
                <a:cs typeface="TSAELP+ORGDMA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超市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工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道德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道德的定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道德是指从事一定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的人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在工作或服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务过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程中所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遵循的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道德准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道德是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人在工作中表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出的品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和操守，是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实现职业责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，也是企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形象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和信誉的保障。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超市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工的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道德要求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EJORL+ECEVRA+MicrosoftYaHei"/>
                <a:cs typeface="MEJORL+ECEVR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EJORL+ECEVRA+MicrosoftYaHei"/>
                <a:cs typeface="MEJORL+ECEVR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EJORL+ECEVRA+MicrosoftYaHei"/>
                <a:cs typeface="MEJORL+ECEVR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EJORL+ECEVRA+MicrosoftYaHei"/>
                <a:cs typeface="MEJORL+ECEVR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诚实</a:t>
            </a: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守信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情服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团结协</a:t>
            </a:r>
            <a:r>
              <a:rPr sz="1550">
                <a:solidFill>
                  <a:srgbClr val="0084FF"/>
                </a:solidFill>
                <a:latin typeface="OOUROU+MS-UIGothic"/>
                <a:cs typeface="OOUROU+MS-UIGothic"/>
              </a:rPr>
              <a:t>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勤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奋</a:t>
            </a: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敬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59551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遵守商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道德和法律法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，不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诈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、不作假，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超市信誉。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中心，提供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情、周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到的服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客需求。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与同事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团结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合作，共同完成工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作任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的工作氛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奋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工作，不断提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高工作效率和服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TSAELP+ORGDMA+MicrosoftYaHei-Bold"/>
                <a:cs typeface="TSAELP+ORGDMA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超市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工行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务态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度与沟通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OOUROU+MS-UIGothic"/>
                <a:cs typeface="OOUROU+MS-UIGothic"/>
              </a:rPr>
              <a:t>服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务态</a:t>
            </a:r>
            <a:r>
              <a:rPr sz="2000">
                <a:solidFill>
                  <a:srgbClr val="0084FF"/>
                </a:solidFill>
                <a:latin typeface="OOUROU+MS-UIGothic"/>
                <a:cs typeface="OOUROU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36359" y="2272518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情友好，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客有耐心，不使用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有攻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言或行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OOUROU+MS-UIGothic"/>
                <a:cs typeface="OOUROU+MS-UIGothic"/>
              </a:rPr>
              <a:t>有效沟通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36359" y="4766163"/>
            <a:ext cx="50585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清晰、准确地回答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提供帮助，了解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客需求。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商品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列与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摆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OOUROU+MS-UIGothic"/>
                <a:cs typeface="OOUROU+MS-UIGothic"/>
              </a:rPr>
              <a:t>商品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1550">
                <a:solidFill>
                  <a:srgbClr val="0084FF"/>
                </a:solidFill>
                <a:latin typeface="OOUROU+MS-UIGothic"/>
                <a:cs typeface="OOUROU+MS-UIGothic"/>
              </a:rPr>
              <a:t>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88343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架整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放整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000000"/>
                </a:solidFill>
                <a:latin typeface="OOUROU+MS-UIGothic"/>
                <a:cs typeface="OOUROU+MS-UIGothic"/>
              </a:rPr>
              <a:t>清晰。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补货</a:t>
            </a:r>
            <a:r>
              <a:rPr sz="1550" spc="25">
                <a:solidFill>
                  <a:srgbClr val="FFFFFF"/>
                </a:solidFill>
                <a:latin typeface="OOUROU+MS-UIGothic"/>
                <a:cs typeface="OOUROU+MS-UIGothic"/>
              </a:rPr>
              <a:t>与整理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42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UROU+MS-UIGothic"/>
                <a:cs typeface="OOUROU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时补</a:t>
            </a:r>
            <a:r>
              <a:rPr sz="1350">
                <a:solidFill>
                  <a:srgbClr val="FFFFFF"/>
                </a:solidFill>
                <a:latin typeface="OOUROU+MS-UIGothic"/>
                <a:cs typeface="OOUROU+MS-UIGothic"/>
              </a:rPr>
              <a:t>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OOUROU+MS-UIGothic"/>
                <a:cs typeface="OOUROU+MS-UIGothic"/>
              </a:rPr>
              <a:t>源，整理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OOUROU+MS-UIGothic"/>
                <a:cs typeface="OOUROU+MS-UIGothic"/>
              </a:rPr>
              <a:t>架，确保商品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OUROU+MS-UIGothic"/>
                <a:cs typeface="OOUROU+MS-UIGothic"/>
              </a:rPr>
              <a:t>充足。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银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与退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换货</a:t>
            </a:r>
            <a:r>
              <a:rPr sz="3000">
                <a:solidFill>
                  <a:srgbClr val="0084FF"/>
                </a:solidFill>
                <a:latin typeface="OOUROU+MS-UIGothic"/>
                <a:cs typeface="OOUROU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OOUROU+MS-UIGothic"/>
                <a:cs typeface="OOUROU+MS-UIGothic"/>
              </a:rPr>
              <a:t>收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银</a:t>
            </a:r>
            <a:r>
              <a:rPr sz="2300" spc="25">
                <a:solidFill>
                  <a:srgbClr val="0084FF"/>
                </a:solidFill>
                <a:latin typeface="OOUROU+MS-UIGothic"/>
                <a:cs typeface="OOUROU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244" y="231748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快速、准确地完成收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工作，避免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客等待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时间过长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OOUROU+MS-UIGothic"/>
                <a:cs typeface="OOUROU+MS-UIGothic"/>
              </a:rPr>
              <a:t>退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换货处</a:t>
            </a:r>
            <a:r>
              <a:rPr sz="2300">
                <a:solidFill>
                  <a:srgbClr val="0084FF"/>
                </a:solidFill>
                <a:latin typeface="OOUROU+MS-UIGothic"/>
                <a:cs typeface="OOUROU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9950" y="487018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按照超市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理退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换货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，保持公平公正的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OOUROU+MS-UIGothic"/>
                <a:cs typeface="OOUROU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TSAELP+ORGDMA+MicrosoftYaHei-Bold"/>
                <a:cs typeface="TSAELP+ORGDMA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5400">
                <a:solidFill>
                  <a:srgbClr val="000000"/>
                </a:solidFill>
                <a:latin typeface="OOUROU+MS-UIGothic"/>
                <a:cs typeface="OOUROU+MS-UIGothic"/>
              </a:rPr>
              <a:t>工个人形象与礼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https://d.book118.com/028117042017006047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OOUROU+MS-UIGothic</vt:lpstr>
      <vt:lpstr>SimSun</vt:lpstr>
      <vt:lpstr>QERCMU+ICSJRJ+ArialMT</vt:lpstr>
      <vt:lpstr>Times New Roman</vt:lpstr>
      <vt:lpstr>TSAELP+ORGDMA+MicrosoftYaHei-Bold</vt:lpstr>
      <vt:lpstr>MEJORL+ECEVRA+MicrosoftYaHei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2024-09-28T07:44:05.082</cp:lastPrinted>
  <dcterms:created xsi:type="dcterms:W3CDTF">2024-09-27T23:44:05Z</dcterms:created>
  <dcterms:modified xsi:type="dcterms:W3CDTF">2024-09-27T23:44:06Z</dcterms:modified>
</cp:coreProperties>
</file>