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KONMJN+QKIGCQ+ArialMT"/>
      <p:regular r:id="rId15"/>
    </p:embeddedFont>
    <p:embeddedFont>
      <p:font typeface="FTVBNT+MS-UIGothic"/>
      <p:regular r:id="rId16"/>
    </p:embeddedFont>
    <p:embeddedFont>
      <p:font typeface="QAJHEJ+NTUOGO+MicrosoftYaHei-Bold"/>
      <p:regular r:id="rId17"/>
    </p:embeddedFont>
    <p:embeddedFont>
      <p:font typeface="TAUPVG+FUBRVV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637BB-4192-4398-A1CA-927840619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724F4-7A8C-4BE2-AC82-BFB989878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12A20-FD13-456F-B0BA-892C5CADC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7CCF8-BCC2-4D28-B937-4D4E19220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3C8E44-F892-4537-9CB3-A9E9D83FC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139CBE-B927-4E12-9CD4-F8A6F0658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423717-7564-429D-87B9-F69AE08F9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E114A-8DC1-4DD2-B36E-80FCE9BE0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2F2E8-D1D5-44D3-A1AB-E68E93D7E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135D8-9F6F-43C3-AA5D-33E1D629D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768D1-9666-43EC-83EB-FE46F5D60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170550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8809" y="1765490"/>
            <a:ext cx="4790381" cy="30236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ONMJN+QKIGCQ+ArialMT"/>
                <a:cs typeface="KONMJN+QKIGC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2400">
                <a:solidFill>
                  <a:srgbClr val="FFFFFF"/>
                </a:solidFill>
                <a:latin typeface="FTVBNT+MS-UIGothic"/>
                <a:cs typeface="FTVBNT+MS-UIGothic"/>
              </a:rPr>
              <a:t>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FFFFFF"/>
                </a:solidFill>
                <a:latin typeface="FTVBNT+MS-UIGothic"/>
                <a:cs typeface="FTVBNT+MS-UIGothic"/>
              </a:rPr>
              <a:t>构件数字建模概述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ONMJN+QKIGCQ+ArialMT"/>
                <a:cs typeface="KONMJN+QKIGC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2400">
                <a:solidFill>
                  <a:srgbClr val="FFFFFF"/>
                </a:solidFill>
                <a:latin typeface="FTVBNT+MS-UIGothic"/>
                <a:cs typeface="FTVBNT+MS-UIGothic"/>
              </a:rPr>
              <a:t>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FFFFFF"/>
                </a:solidFill>
                <a:latin typeface="FTVBNT+MS-UIGothic"/>
                <a:cs typeface="FTVBNT+MS-UIGothic"/>
              </a:rPr>
              <a:t>构件数字建模基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ONMJN+QKIGCQ+ArialMT"/>
                <a:cs typeface="KONMJN+QKIGC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2400">
                <a:solidFill>
                  <a:srgbClr val="FFFFFF"/>
                </a:solidFill>
                <a:latin typeface="FTVBNT+MS-UIGothic"/>
                <a:cs typeface="FTVBNT+MS-UIGothic"/>
              </a:rPr>
              <a:t>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FFFFFF"/>
                </a:solidFill>
                <a:latin typeface="FTVBNT+MS-UIGothic"/>
                <a:cs typeface="FTVBNT+MS-UIGothic"/>
              </a:rPr>
              <a:t>构件数字建模技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ONMJN+QKIGCQ+ArialMT"/>
                <a:cs typeface="KONMJN+QKIGC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2400">
                <a:solidFill>
                  <a:srgbClr val="FFFFFF"/>
                </a:solidFill>
                <a:latin typeface="FTVBNT+MS-UIGothic"/>
                <a:cs typeface="FTVBNT+MS-UIGothic"/>
              </a:rPr>
              <a:t>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FFFFFF"/>
                </a:solidFill>
                <a:latin typeface="FTVBNT+MS-UIGothic"/>
                <a:cs typeface="FTVBNT+MS-UIGothic"/>
              </a:rPr>
              <a:t>构件数字建模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FTVBNT+MS-UIGothic"/>
                <a:cs typeface="FTVBNT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ONMJN+QKIGCQ+ArialMT"/>
                <a:cs typeface="KONMJN+QKIGC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2400">
                <a:solidFill>
                  <a:srgbClr val="FFFFFF"/>
                </a:solidFill>
                <a:latin typeface="FTVBNT+MS-UIGothic"/>
                <a:cs typeface="FTVBNT+MS-UIGothic"/>
              </a:rPr>
              <a:t>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FFFFFF"/>
                </a:solidFill>
                <a:latin typeface="FTVBNT+MS-UIGothic"/>
                <a:cs typeface="FTVBNT+MS-UIGothic"/>
              </a:rPr>
              <a:t>构件数字建模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FTVBNT+MS-UIGothic"/>
                <a:cs typeface="FTVBNT+MS-UIGothic"/>
              </a:rPr>
              <a:t>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飞</a:t>
            </a:r>
            <a:r>
              <a:rPr sz="3000">
                <a:solidFill>
                  <a:srgbClr val="E27536"/>
                </a:solidFill>
                <a:latin typeface="FTVBNT+MS-UIGothic"/>
                <a:cs typeface="FTVBNT+MS-UIGothic"/>
              </a:rPr>
              <a:t>机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E27536"/>
                </a:solidFill>
                <a:latin typeface="FTVBNT+MS-UIGothic"/>
                <a:cs typeface="FTVBNT+MS-UIGothic"/>
              </a:rPr>
              <a:t>构件数字建模的定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QAJHEJ+NTUOGO+MicrosoftYaHei-Bold"/>
                <a:cs typeface="QAJHEJ+NTUOGO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QAJHEJ+NTUOGO+MicrosoftYaHei-Bold"/>
                <a:cs typeface="QAJHEJ+NTUOGO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飞</a:t>
            </a:r>
            <a:r>
              <a:rPr sz="3000">
                <a:solidFill>
                  <a:srgbClr val="E27536"/>
                </a:solidFill>
                <a:latin typeface="FTVBNT+MS-UIGothic"/>
                <a:cs typeface="FTVBNT+MS-UIGothic"/>
              </a:rPr>
              <a:t>机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E27536"/>
                </a:solidFill>
                <a:latin typeface="FTVBNT+MS-UIGothic"/>
                <a:cs typeface="FTVBNT+MS-UIGothic"/>
              </a:rPr>
              <a:t>构件数字建模的重要性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AJHEJ+NTUOGO+MicrosoftYaHei-Bold"/>
                <a:cs typeface="QAJHEJ+NTUOG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AJHEJ+NTUOGO+MicrosoftYaHei-Bold"/>
                <a:cs typeface="QAJHEJ+NTUOG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AJHEJ+NTUOGO+MicrosoftYaHei-Bold"/>
                <a:cs typeface="QAJHEJ+NTUOG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FTVBNT+MS-UIGothic"/>
                <a:cs typeface="FTVBNT+MS-UIGothic"/>
              </a:rPr>
              <a:t>提高</a:t>
            </a: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设计</a:t>
            </a:r>
            <a:r>
              <a:rPr sz="2000" spc="25">
                <a:solidFill>
                  <a:srgbClr val="E27536"/>
                </a:solidFill>
                <a:latin typeface="FTVBNT+MS-UIGothic"/>
                <a:cs typeface="FTVBNT+MS-UIGothic"/>
              </a:rPr>
              <a:t>效率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SimSun"/>
                <a:cs typeface="SimSun"/>
              </a:rPr>
              <a:t>优</a:t>
            </a:r>
            <a:r>
              <a:rPr sz="2000" spc="25">
                <a:solidFill>
                  <a:srgbClr val="E27536"/>
                </a:solidFill>
                <a:latin typeface="FTVBNT+MS-UIGothic"/>
                <a:cs typeface="FTVBNT+MS-UIGothic"/>
              </a:rPr>
              <a:t>化</a:t>
            </a: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设计</a:t>
            </a:r>
            <a:r>
              <a:rPr sz="2000" spc="25">
                <a:solidFill>
                  <a:srgbClr val="E27536"/>
                </a:solidFill>
                <a:latin typeface="FTVBNT+MS-UIGothic"/>
                <a:cs typeface="FTVBNT+MS-UIGothic"/>
              </a:rPr>
              <a:t>方案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FTVBNT+MS-UIGothic"/>
                <a:cs typeface="FTVBNT+MS-UIGothic"/>
              </a:rPr>
              <a:t>促</a:t>
            </a: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进协</a:t>
            </a:r>
            <a:r>
              <a:rPr sz="2000" spc="23">
                <a:solidFill>
                  <a:srgbClr val="E27536"/>
                </a:solidFill>
                <a:latin typeface="FTVBNT+MS-UIGothic"/>
                <a:cs typeface="FTVBNT+MS-UIGothic"/>
              </a:rPr>
              <a:t>同</a:t>
            </a: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设计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飞</a:t>
            </a:r>
            <a:r>
              <a:rPr sz="3000">
                <a:solidFill>
                  <a:srgbClr val="E27536"/>
                </a:solidFill>
                <a:latin typeface="FTVBNT+MS-UIGothic"/>
                <a:cs typeface="FTVBNT+MS-UIGothic"/>
              </a:rPr>
              <a:t>机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E27536"/>
                </a:solidFill>
                <a:latin typeface="FTVBNT+MS-UIGothic"/>
                <a:cs typeface="FTVBNT+MS-UIGothic"/>
              </a:rPr>
              <a:t>构件数字建模的流程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FTVBNT+MS-UIGothic"/>
                <a:cs typeface="FTVBNT+MS-UIGothic"/>
              </a:rPr>
              <a:t>几何建模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FTVBNT+MS-UIGothic"/>
                <a:cs typeface="FTVBNT+MS-UIGothic"/>
              </a:rPr>
              <a:t>属性定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FTVBNT+MS-UIGothic"/>
                <a:cs typeface="FTVBNT+MS-UIGothic"/>
              </a:rPr>
              <a:t>材料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2000">
                <a:solidFill>
                  <a:srgbClr val="FFFFFF"/>
                </a:solidFill>
                <a:latin typeface="FTVBNT+MS-UIGothic"/>
                <a:cs typeface="FTVBNT+MS-UIGothic"/>
              </a:rPr>
              <a:t>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FTVBNT+MS-UIGothic"/>
                <a:cs typeface="FTVBNT+MS-UIGothic"/>
              </a:rPr>
              <a:t>模型装配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760" y="4668258"/>
            <a:ext cx="2220166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利用</a:t>
            </a:r>
            <a:r>
              <a:rPr sz="1500">
                <a:solidFill>
                  <a:srgbClr val="FFFDFD"/>
                </a:solidFill>
                <a:latin typeface="TAUPVG+FUBRVV+MicrosoftYaHei"/>
                <a:cs typeface="TAUPVG+FUBRVV+MicrosoftYaHei"/>
              </a:rPr>
              <a:t>CAD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机</a:t>
            </a:r>
          </a:p>
          <a:p>
            <a:pPr marL="127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构件的几何建模，包</a:t>
            </a:r>
          </a:p>
          <a:p>
            <a:pPr marL="127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括形状、尺寸、位置等</a:t>
            </a:r>
          </a:p>
          <a:p>
            <a:pPr marL="3937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参数的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定。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668258"/>
            <a:ext cx="212675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对飞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构件的材料、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量、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度等属性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，以便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行后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的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分析和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化。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需求，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为飞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构件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置合适的材料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属性，如密度、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弹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性模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量等。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将各个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构件模型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行装配，以形成完整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FTVBNT+MS-UIGothic"/>
                <a:cs typeface="FTVBNT+MS-UIGothic"/>
              </a:rPr>
              <a:t>构模型。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FTVBNT+MS-UIGothic"/>
                <a:cs typeface="FTVBNT+MS-UIGothic"/>
              </a:rPr>
              <a:t>几何建模基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 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1015" y="1294527"/>
            <a:ext cx="10287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2753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58709" y="1294527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27536"/>
                </a:solidFill>
                <a:latin typeface="SimSun"/>
                <a:cs typeface="SimSun"/>
              </a:rPr>
              <a:t>详细</a:t>
            </a:r>
            <a:r>
              <a:rPr sz="1800">
                <a:solidFill>
                  <a:srgbClr val="E27536"/>
                </a:solidFill>
                <a:latin typeface="FTVBNT+MS-UIGothic"/>
                <a:cs typeface="FTVBNT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1015" y="3159521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27536"/>
                </a:solidFill>
                <a:latin typeface="SimSun"/>
                <a:cs typeface="SimSun"/>
              </a:rPr>
              <a:t>详细</a:t>
            </a:r>
            <a:r>
              <a:rPr sz="1800">
                <a:solidFill>
                  <a:srgbClr val="E27536"/>
                </a:solidFill>
                <a:latin typeface="FTVBNT+MS-UIGothic"/>
                <a:cs typeface="FTVBNT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58709" y="3159521"/>
            <a:ext cx="10287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2753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1015" y="512231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E2753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58709" y="5116591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27536"/>
                </a:solidFill>
                <a:latin typeface="SimSun"/>
                <a:cs typeface="SimSun"/>
              </a:rPr>
              <a:t>详细</a:t>
            </a:r>
            <a:r>
              <a:rPr sz="1800">
                <a:solidFill>
                  <a:srgbClr val="E27536"/>
                </a:solidFill>
                <a:latin typeface="FTVBNT+MS-UIGothic"/>
                <a:cs typeface="FTVBNT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FTVBNT+MS-UIGothic"/>
                <a:cs typeface="FTVBNT+MS-UIGothic"/>
              </a:rPr>
              <a:t>参数化建模基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 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1015" y="1294527"/>
            <a:ext cx="10287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2753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58709" y="1294527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27536"/>
                </a:solidFill>
                <a:latin typeface="SimSun"/>
                <a:cs typeface="SimSun"/>
              </a:rPr>
              <a:t>详细</a:t>
            </a:r>
            <a:r>
              <a:rPr sz="1800">
                <a:solidFill>
                  <a:srgbClr val="E27536"/>
                </a:solidFill>
                <a:latin typeface="FTVBNT+MS-UIGothic"/>
                <a:cs typeface="FTVBNT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1015" y="3159521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27536"/>
                </a:solidFill>
                <a:latin typeface="SimSun"/>
                <a:cs typeface="SimSun"/>
              </a:rPr>
              <a:t>详细</a:t>
            </a:r>
            <a:r>
              <a:rPr sz="1800">
                <a:solidFill>
                  <a:srgbClr val="E27536"/>
                </a:solidFill>
                <a:latin typeface="FTVBNT+MS-UIGothic"/>
                <a:cs typeface="FTVBNT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58709" y="3159521"/>
            <a:ext cx="10287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2753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1015" y="512231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E2753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58709" y="5116591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27536"/>
                </a:solidFill>
                <a:latin typeface="SimSun"/>
                <a:cs typeface="SimSun"/>
              </a:rPr>
              <a:t>详细</a:t>
            </a:r>
            <a:r>
              <a:rPr sz="1800">
                <a:solidFill>
                  <a:srgbClr val="E27536"/>
                </a:solidFill>
                <a:latin typeface="FTVBNT+MS-UIGothic"/>
                <a:cs typeface="FTVBNT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FTVBNT+MS-UIGothic"/>
                <a:cs typeface="FTVBNT+MS-UIGothic"/>
              </a:rPr>
              <a:t>逆向工程建模基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 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1015" y="1294527"/>
            <a:ext cx="10287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2753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58709" y="1294527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27536"/>
                </a:solidFill>
                <a:latin typeface="SimSun"/>
                <a:cs typeface="SimSun"/>
              </a:rPr>
              <a:t>详细</a:t>
            </a:r>
            <a:r>
              <a:rPr sz="1800">
                <a:solidFill>
                  <a:srgbClr val="E27536"/>
                </a:solidFill>
                <a:latin typeface="FTVBNT+MS-UIGothic"/>
                <a:cs typeface="FTVBNT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1015" y="3159521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27536"/>
                </a:solidFill>
                <a:latin typeface="SimSun"/>
                <a:cs typeface="SimSun"/>
              </a:rPr>
              <a:t>详细</a:t>
            </a:r>
            <a:r>
              <a:rPr sz="1800">
                <a:solidFill>
                  <a:srgbClr val="E27536"/>
                </a:solidFill>
                <a:latin typeface="FTVBNT+MS-UIGothic"/>
                <a:cs typeface="FTVBNT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58709" y="3159521"/>
            <a:ext cx="10287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2753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1015" y="512231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E2753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58709" y="5116591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27536"/>
                </a:solidFill>
                <a:latin typeface="SimSun"/>
                <a:cs typeface="SimSun"/>
              </a:rPr>
              <a:t>详细</a:t>
            </a:r>
            <a:r>
              <a:rPr sz="1800">
                <a:solidFill>
                  <a:srgbClr val="E27536"/>
                </a:solidFill>
                <a:latin typeface="FTVBNT+MS-UIGothic"/>
                <a:cs typeface="FTVBNT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https://d.book118.com/028117055007006035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KONMJN+QKIGCQ+ArialMT</vt:lpstr>
      <vt:lpstr>Times New Roman</vt:lpstr>
      <vt:lpstr>SimSun</vt:lpstr>
      <vt:lpstr>FTVBNT+MS-UIGothic</vt:lpstr>
      <vt:lpstr>QAJHEJ+NTUOGO+MicrosoftYaHei-Bold</vt:lpstr>
      <vt:lpstr>TAUPVG+FUBRVV+MicrosoftYaHei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2024-09-13T17:33:38.366</cp:lastPrinted>
  <dcterms:created xsi:type="dcterms:W3CDTF">2024-09-13T09:33:38Z</dcterms:created>
  <dcterms:modified xsi:type="dcterms:W3CDTF">2024-09-13T09:33:39Z</dcterms:modified>
</cp:coreProperties>
</file>