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CF5E7-816F-49A2-9249-69F124957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BE1E3-EF98-4F94-B5B0-64038102E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617AB-A9AD-4D5E-81CF-10F6C41D5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35F0D-9032-4096-9F6D-71220B5D6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5EC4CF-F452-491A-91C2-9637BC53C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87D81B-36D9-4F0A-84A7-73FD94C10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32BB80-BD9D-4968-BB07-8F17D148B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0927F-050D-488E-ADDA-0B48422C0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A2601-8886-4E2C-AB1B-79E788B7D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867E4-7A08-40ED-AB78-56FF541A3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58973-1B86-41F2-A4AD-6B7AAB6FE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170610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老年认知障碍患者护理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老年认知障碍患者的护理需求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护理人员的角色与责任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研究与发展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认知障碍是指个体在记忆、思维、判断、语言和学习能力方面出现显著损害，影响日常生活能力的状况。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认知障碍主要分为轻度认知障碍和痴呆两大类，其中痴呆又可以分为阿尔茨海默病、血管性痴呆、路易体痴呆等多种类型。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患者难以记住新事物，记不住人名、地名等。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表达不清、词不达意、无法理解他人意思等。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难以进行复杂的思考和决策，容易上当受骗。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情绪波动大、易怒、焦虑、抑郁等。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记忆力减退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语言和沟通困难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判断力下降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行为和情绪改变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认知障碍的病因复杂，主要包括遗传、环境、生活习惯等多种因素。其中，阿尔茨海默病的主要病因是β-淀粉样蛋白的沉积和神经元纤维缠结。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认知障碍的病理改变主要包括神经元纤维缠结、神经元缺失、淀粉样蛋白沉积等。这些改变会导致大脑神经网络的破坏，影响神经元的信号传递，从而引发认知障碍的症状。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老年认知障碍患者的护理需求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提供营养均衡、易于消化的食物，保持充足的水分摄入。注意饮食卫生，避免误吸和呛咳。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协助患者保持个人卫生，定期洗澡、更换衣物，保持口腔和皮肤清洁。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营造安静、舒适的睡眠环境，建立规律的作息时间，避免日夜颠倒。关注睡眠质量，及时处理失眠等问题。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鼓励患者进行适当的活动，如散步、太极拳等，以增强体质和免疫力。根据患者的身体状况和兴趣爱好，安排有益的活动。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活动护理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鼓励患者与家人、朋友和社区保持联系，参与社交活动。为患者提供与同龄人交流的机会，促进相互支持。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给予患者关心、理解和鼓励，倾听他们的心声，尊重他们的感受。与患者建立良好的沟通关系，促进情感交流。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认知干预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通过认知训练和行为疗法，帮助患者改善记忆力、思维能力和注意力等方面的认知障碍。引导患者进行日常生活中的认知活动，如记日记、做手工等。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关注患者的情绪变化，帮助他们识别和处理压力源。教给患者一些应对压力的方法，如深呼吸、放松训练等。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评估患者的居住环境，确保没有安全隐患。调整家居布局，减少障碍物和锐利物品。安装扶手、防滑地毯等防护设施。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教会患者和家属在紧急情况下的求助方式和基本急救措施，如心肺复苏、止血等。定期进行演练和培训，提高应对突发事件的能力。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协助患者选择合适的交通工具，佩戴安全带或步行辅助器具。提醒患者注意交通安全，遵守交通规则。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确保患者按时、按量服用药物，避免错服、漏服。向患者和家属说明药物的副作用和注意事项，提高用药安全意识。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外出安全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语言康复：针对患者的语言障碍进行康复训练，包括口语表达、听力理解、阅读和书写等方面的练习。利用图片、手势等辅助工具进行沟通交流。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日常生活能力训练：通过日常生活技能训练，提高患者的自理能力和生活质量。包括穿衣、洗漱、进食、如厕等方面的训练。鼓励患者独立完成日常生活中的力所能及的事情。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运动康复：根据患者的身体状况和兴趣爱好，安排适当的运动康复训练。如散步、太极拳、瑜伽等有氧运动，以及力量训练和平衡练习等。运动康复有助于提高患者的身体素质和自信心。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认知康复：通过认知训练和行为疗法，帮助患者改善记忆力、思维能力和注意力等方面的认知障碍。引导患者进行日常生活中的认知活动，如记日记、做手工等。同时可以借助一些认知康复工具和游戏进行训练。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护理策略与实践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https://d.book118.com/028117061031006033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2024-09-11T02:32:00.251</cp:lastPrinted>
  <dcterms:created xsi:type="dcterms:W3CDTF">2024-09-10T18:32:00Z</dcterms:created>
  <dcterms:modified xsi:type="dcterms:W3CDTF">2024-09-10T18:32:02Z</dcterms:modified>
</cp:coreProperties>
</file>