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80A50-D785-4601-88C6-06C7CA91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1D1A1-0784-4E91-A5B6-5E3E45A86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B50FE-7B4A-4A7D-923B-E71C937A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A4A8B-8E7F-4991-8C2D-4B423AEE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9C45F-199C-451C-9F3B-A5ECEF3A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64869-4572-43F7-B59A-7BBFE7823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258FB7-CEFC-4076-9CC9-F32CE9DA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C1F5E-5C34-49A8-A4F5-50FDDC040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20652-3CDB-44E4-8FDF-E7F216C01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039E7-76F4-4001-9DD4-EA4B38F75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D62D8-DFC5-4ECA-83CB-E77B79FF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0056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竞聘客服主管的演讲稿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对客服主管角色的理解与定位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表达决心与期望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个人介绍与背景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53" r="18053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姓名：[XXXXX]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教育背景：XX大学XX专业毕业，期间获得XX奖学金，具备扎实的专业知识和良好的沟通能力。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姓名、年龄及教育背景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在XX公司担任客服代表X年，积累了丰富的客户服务经验和团队管理经验。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曾多次获得公司优秀客服代表称号，成功处理多起客户投诉，提高了客户满意度和忠诚度。同时，积极参与公司内部培训，不断提升自己的业务水平和综合素质。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工作经验及成就概述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客服是企业与客户之间的桥梁和纽带，直接影响着客户对企业的印象和满意度。优秀的客服人员需要具备高度的责任心和敬业精神，时刻关注客户需求，提供优质的服务。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主管既是团队的领导者，也是执行者。需要带领团队不断提高服务水平，同时也要与其他部门紧密合作，共同提升客户体验。客服主管还需要具备敏锐的市场洞察力和创新能力，不断挖掘潜在的市场需求和机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客服岗位的重要性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客服主管的角色定位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对客服岗位的理解和认识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竞聘理由与优势分析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72" b="65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丰富的客服经验及技能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在客服行业工作多年，积累了丰富的实践经验和案例知识，能够迅速应对各种客户问题和挑战。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技能熟练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熟练掌握客服工作流程和规范，包括电话沟通、在线解答、投诉处理等，能够高效、准确地为客户提供服务。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具备扎实的行业知识和产品知识，能够为客户提供专业的咨询和解决方案。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具备良好的口头和书面表达能力，能够清晰、准确地传达信息和意图，确保与客户之间的顺畅沟通。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善于倾听客户的需求和意见，能够站在客户的角度思考问题，积极寻求解决方案。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擅长协调内外部资源，与团队成员、上级领导和相关部门保持紧密合作，确保客户问题得到及时、有效的解决。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对客户的问题和需求保持高度关注，积极承担责任，不推诿、不敷衍，确保客户问题得到妥善处理。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始终将客户的需求放在首位，以热情、耐心的态度为客户提供优质的服务体验。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不断反思自己的工作表现，积极寻求改进和提高，以更好地满足客户的需求和期望。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强烈的责任心和服务意识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对客服主管角色的理解与定位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作为客服主管，首要职责是领导和管理客服团队，确保团队成员明确工作目标和方向，提供必要的指导和支持。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客服团队的领导者和管理者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客服主管需要密切关注客户服务质量，及时发现并解决问题，通过制定改进计划和培训措施，不断提升服务水平。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客户服务质量的监督者和提升者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客服主管应始终以客户满意为导向，积极倡导并维护客户权益，确保客户需求得到及时响应和妥善处理。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客户满意度的倡导者和维护者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客服主管的职责和使命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关注团队成员成长和发展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通过定期评估和反馈，帮助团队成员识别自身优势和不足，提供个性化的发展计划和培训资源，促进团队成员不断成长。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营造积极的工作氛围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客服主管应积极营造团结、协作的工作氛围，鼓励团队成员互相学习、分享经验，共同提升服务质量。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制定并执行服务标准和流程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客服主管需制定清晰的服务标准和流程，确保团队成员准确理解并执行，从而提高服务的一致性和效率。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带领团队提升服务质量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https://d.book118.com/028120056126006044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2024-09-25T03:02:57.740</cp:lastPrinted>
  <dcterms:created xsi:type="dcterms:W3CDTF">2024-09-24T19:02:57Z</dcterms:created>
  <dcterms:modified xsi:type="dcterms:W3CDTF">2024-09-24T19:02:59Z</dcterms:modified>
</cp:coreProperties>
</file>